
<file path=[Content_Types].xml><?xml version="1.0" encoding="utf-8"?>
<Types xmlns="http://schemas.openxmlformats.org/package/2006/content-types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theme+xml" PartName="/ppt/theme/theme1.xml"/>
  <Override ContentType="application/vnd.openxmlformats-officedocument.presentationml.notesMaster+xml" PartName="/ppt/notesMasters/notesMaster1.xml"/>
  <Override ContentType="application/vnd.openxmlformats-officedocument.theme+xml" PartName="/ppt/theme/theme2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notesSlide+xml" PartName="/ppt/notesSlides/notesSlide1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gs+xml" PartName="/ppt/tags/tag1.xml"/>
  <Override ContentType="application/vnd.openxmlformats-officedocument.presentationml.slide+xml" PartName="/ppt/slides/slide14.xml"/>
  <Override ContentType="application/vnd.openxmlformats-officedocument.presentationml.tags+xml" PartName="/ppt/tags/tag2.xml"/>
  <Override ContentType="application/vnd.openxmlformats-officedocument.presentationml.slide+xml" PartName="/ppt/slides/slide15.xml"/>
  <Override ContentType="application/vnd.openxmlformats-officedocument.presentationml.tags+xml" PartName="/ppt/tags/tag3.xml"/>
  <Override ContentType="application/vnd.openxmlformats-officedocument.presentationml.slide+xml" PartName="/ppt/slides/slide16.xml"/>
  <Override ContentType="application/vnd.openxmlformats-officedocument.presentationml.tags+xml" PartName="/ppt/tags/tag4.xml"/>
  <Override ContentType="application/vnd.openxmlformats-officedocument.presentationml.slide+xml" PartName="/ppt/slides/slide17.xml"/>
  <Override ContentType="application/vnd.openxmlformats-officedocument.presentationml.tags+xml" PartName="/ppt/tags/tag5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Default ContentType="image/jpeg" Extension="jpg"/>
  <Default ContentType="image/png" Extension="png"/>
  <Default ContentType="image/jpeg" Extension="jpeg"/>
  <Override ContentType="application/x-fontdata" PartName="/ppt/fonts/font1.fntdata"/>
  <Override ContentType="application/x-fontdata" PartName="/ppt/fonts/font2.fntdata"/>
  <Override ContentType="application/x-fontdata" PartName="/ppt/fonts/font3.fntdata"/>
  <Override ContentType="application/x-fontdata" PartName="/ppt/fonts/font4.fntdata"/>
  <Override ContentType="application/x-fontdata" PartName="/ppt/fonts/font5.fntdata"/>
  <Override ContentType="application/x-fontdata" PartName="/ppt/fonts/font6.fntdata"/>
  <Override ContentType="application/x-fontdata" PartName="/ppt/fonts/font7.fntdata"/>
  <Override ContentType="application/vnd.openxmlformats-officedocument.presentationml.tags+xml" PartName="/ppt/tags/tag6.xml"/>
  <Override ContentType="application/vnd.openxmlformats-officedocument.presentationml.presentation.main+xml" PartName="/ppt/presentation.xml"/>
  <Default ContentType="application/xml" Extension="xml"/>
  <Default ContentType="application/vnd.openxmlformats-package.relationships+xml" Extension="rels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/ p p t / m e d i a / i m a g e 1 . j p g "   T y p e = " h t t p : / / s c h e m a s . o p e n x m l f o r m a t s . o r g / o f f i c e D o c u m e n t / 2 0 0 6 / r e l a t i o n s h i p s / i m a g e " / > < R e l a t i o n s h i p   I d = " r I d 2 "   T a r g e t = " / p p t / m e d i a / i m a g e 2 . j p g "   T y p e = " h t t p : / / s c h e m a s . o p e n x m l f o r m a t s . o r g / o f f i c e D o c u m e n t / 2 0 0 6 / r e l a t i o n s h i p s / i m a g e " / > < R e l a t i o n s h i p   I d = " r I d 3 "   T a r g e t = " / p p t / m e d i a / i m a g e 3 . j p g "   T y p e = " h t t p : / / s c h e m a s . o p e n x m l f o r m a t s . o r g / o f f i c e D o c u m e n t / 2 0 0 6 / r e l a t i o n s h i p s / i m a g e " / > < R e l a t i o n s h i p   I d = " r I d 4 "   T a r g e t = " / p p t / m e d i a / i m a g e 4 . j p e g "   T y p e = " h t t p : / / s c h e m a s . o p e n x m l f o r m a t s . o r g / o f f i c e D o c u m e n t / 2 0 0 6 / r e l a t i o n s h i p s / i m a g e " / > < R e l a t i o n s h i p   I d = " r I d 5 "   T a r g e t = " / p p t / m e d i a / i m a g e 5 . j p g "   T y p e = " h t t p : / / s c h e m a s . o p e n x m l f o r m a t s . o r g / o f f i c e D o c u m e n t / 2 0 0 6 / r e l a t i o n s h i p s / i m a g e " / > < R e l a t i o n s h i p   I d = " r I d 6 "   T a r g e t = " / p p t / m e d i a / i m a g e 6 . j p g "   T y p e = " h t t p : / / s c h e m a s . o p e n x m l f o r m a t s . o r g / o f f i c e D o c u m e n t / 2 0 0 6 / r e l a t i o n s h i p s / i m a g e " / > < R e l a t i o n s h i p   I d = " r I d 7 "   T a r g e t = " / p p t / m e d i a / i m a g e 7 . j p g "   T y p e = " h t t p : / / s c h e m a s . o p e n x m l f o r m a t s . o r g / o f f i c e D o c u m e n t / 2 0 0 6 / r e l a t i o n s h i p s / i m a g e " / > < R e l a t i o n s h i p   I d = " r I d 8 "   T a r g e t = " / p p t / m e d i a / i m a g e 8 . p n g "   T y p e = " h t t p : / / s c h e m a s . o p e n x m l f o r m a t s . o r g / o f f i c e D o c u m e n t / 2 0 0 6 / r e l a t i o n s h i p s / i m a g e " / > < R e l a t i o n s h i p   I d = " r I d 9 "   T a r g e t = " / p p t / m e d i a / i m a g e 9 . j p g "   T y p e = " h t t p : / / s c h e m a s . o p e n x m l f o r m a t s . o r g / o f f i c e D o c u m e n t / 2 0 0 6 / r e l a t i o n s h i p s / i m a g e " / > < R e l a t i o n s h i p   I d = " r I d 1 0 "   T a r g e t = " / p p t / m e d i a / i m a g e 1 0 . p n g "   T y p e = " h t t p : / / s c h e m a s . o p e n x m l f o r m a t s . o r g / o f f i c e D o c u m e n t / 2 0 0 6 / r e l a t i o n s h i p s / i m a g e " / > < R e l a t i o n s h i p   I d = " r I d 1 1 "   T a r g e t = " / p p t / m e d i a / i m a g e 1 1 . j p g "   T y p e = " h t t p : / / s c h e m a s . o p e n x m l f o r m a t s . o r g / o f f i c e D o c u m e n t / 2 0 0 6 / r e l a t i o n s h i p s / i m a g e " / > < R e l a t i o n s h i p   I d = " r I d 1 2 "   T a r g e t = " / p p t / m e d i a / i m a g e 1 2 . j p g "   T y p e = " h t t p : / / s c h e m a s . o p e n x m l f o r m a t s . o r g / o f f i c e D o c u m e n t / 2 0 0 6 / r e l a t i o n s h i p s / i m a g e " / > < R e l a t i o n s h i p   I d = " r I d 1 3 "   T a r g e t = " / p p t / m e d i a / i m a g e 1 3 . p n g "   T y p e = " h t t p : / / s c h e m a s . o p e n x m l f o r m a t s . o r g / o f f i c e D o c u m e n t / 2 0 0 6 / r e l a t i o n s h i p s / i m a g e " / > < R e l a t i o n s h i p   I d = " r I d 1 4 "   T a r g e t = " / p p t / m e d i a / i m a g e 1 4 . p n g "   T y p e = " h t t p : / / s c h e m a s . o p e n x m l f o r m a t s . o r g / o f f i c e D o c u m e n t / 2 0 0 6 / r e l a t i o n s h i p s / i m a g e " / > < R e l a t i o n s h i p   I d = " r I d 1 5 "   T a r g e t = " / p p t / m e d i a / i m a g e 1 5 . p n g "   T y p e = " h t t p : / / s c h e m a s . o p e n x m l f o r m a t s . o r g / o f f i c e D o c u m e n t / 2 0 0 6 / r e l a t i o n s h i p s / i m a g e " / > < R e l a t i o n s h i p   I d = " r I d 1 6 "   T a r g e t = " / p p t / m e d i a / i m a g e 1 6 . j p g "   T y p e = " h t t p : / / s c h e m a s . o p e n x m l f o r m a t s . o r g / o f f i c e D o c u m e n t / 2 0 0 6 / r e l a t i o n s h i p s / i m a g e " / > < R e l a t i o n s h i p   I d = " r I d 1 7 "   T a r g e t = " / p p t / m e d i a / i m a g e 1 7 . j p g "   T y p e = " h t t p : / / s c h e m a s . o p e n x m l f o r m a t s . o r g / o f f i c e D o c u m e n t / 2 0 0 6 / r e l a t i o n s h i p s / i m a g e " / > < R e l a t i o n s h i p   I d = " r I d 1 8 "   T a r g e t = " / p p t / m e d i a / i m a g e 1 8 . p n g "   T y p e = " h t t p : / / s c h e m a s . o p e n x m l f o r m a t s . o r g / o f f i c e D o c u m e n t / 2 0 0 6 / r e l a t i o n s h i p s / i m a g e " / > < R e l a t i o n s h i p   I d = " r I d 1 9 "   T a r g e t = " / p p t / m e d i a / i m a g e 1 9 . j p g "   T y p e = " h t t p : / / s c h e m a s . o p e n x m l f o r m a t s . o r g / o f f i c e D o c u m e n t / 2 0 0 6 / r e l a t i o n s h i p s / i m a g e " / > < R e l a t i o n s h i p   I d = " r I d 2 0 "   T a r g e t = " / p p t / m e d i a / i m a g e 2 0 . p n g "   T y p e = " h t t p : / / s c h e m a s . o p e n x m l f o r m a t s . o r g / o f f i c e D o c u m e n t / 2 0 0 6 / r e l a t i o n s h i p s / i m a g e " / > < R e l a t i o n s h i p   I d = " r I d 2 1 "   T a r g e t = " / p p t / m e d i a / i m a g e 2 1 . j p g "   T y p e = " h t t p : / / s c h e m a s . o p e n x m l f o r m a t s . o r g / o f f i c e D o c u m e n t / 2 0 0 6 / r e l a t i o n s h i p s / i m a g e " / > < R e l a t i o n s h i p   I d = " r I d 2 2 "   T a r g e t = " / p p t / m e d i a / i m a g e 2 2 . p n g "   T y p e = " h t t p : / / s c h e m a s . o p e n x m l f o r m a t s . o r g / o f f i c e D o c u m e n t / 2 0 0 6 / r e l a t i o n s h i p s / i m a g e " / > < R e l a t i o n s h i p   I d = " r I d 2 3 "   T a r g e t = " / p p t / m e d i a / i m a g e 2 3 . p n g "   T y p e = " h t t p : / / s c h e m a s . o p e n x m l f o r m a t s . o r g / o f f i c e D o c u m e n t / 2 0 0 6 / r e l a t i o n s h i p s / i m a g e " / > < R e l a t i o n s h i p   I d = " r I d 2 4 "   T a r g e t = " / p p t / m e d i a / i m a g e 2 4 . p n g "   T y p e = " h t t p : / / s c h e m a s . o p e n x m l f o r m a t s . o r g / o f f i c e D o c u m e n t / 2 0 0 6 / r e l a t i o n s h i p s / i m a g e " / > < R e l a t i o n s h i p   I d = " r I d 2 5 "   T a r g e t = " / p p t / m e d i a / i m a g e 2 5 . j p g "   T y p e = " h t t p : / / s c h e m a s . o p e n x m l f o r m a t s . o r g / o f f i c e D o c u m e n t / 2 0 0 6 / r e l a t i o n s h i p s / i m a g e " / > < R e l a t i o n s h i p   I d = " r I d 2 6 "   T a r g e t = " / p p t / m e d i a / i m a g e 2 6 . p n g "   T y p e = " h t t p : / / s c h e m a s . o p e n x m l f o r m a t s . o r g / o f f i c e D o c u m e n t / 2 0 0 6 / r e l a t i o n s h i p s / i m a g e " / > < R e l a t i o n s h i p   I d = " r I d 2 7 "   T a r g e t = " / p p t / m e d i a / i m a g e 2 7 . p n g "   T y p e = " h t t p : / / s c h e m a s . o p e n x m l f o r m a t s . o r g / o f f i c e D o c u m e n t / 2 0 0 6 / r e l a t i o n s h i p s / i m a g e " / > < R e l a t i o n s h i p   I d = " r I d 2 8 "   T a r g e t = " / p p t / m e d i a / i m a g e 2 8 . p n g "   T y p e = " h t t p : / / s c h e m a s . o p e n x m l f o r m a t s . o r g / o f f i c e D o c u m e n t / 2 0 0 6 / r e l a t i o n s h i p s / i m a g e " / > < R e l a t i o n s h i p   I d = " r I d 2 9 "   T a r g e t = " / p p t / m e d i a / i m a g e 2 9 . p n g "   T y p e = " h t t p : / / s c h e m a s . o p e n x m l f o r m a t s . o r g / o f f i c e D o c u m e n t / 2 0 0 6 / r e l a t i o n s h i p s / i m a g e " / > < R e l a t i o n s h i p   I d = " r I d 3 0 "   T a r g e t = " / p p t / m e d i a / i m a g e 3 0 . p n g "   T y p e = " h t t p : / / s c h e m a s . o p e n x m l f o r m a t s . o r g / o f f i c e D o c u m e n t / 2 0 0 6 / r e l a t i o n s h i p s / i m a g e " / > < R e l a t i o n s h i p   I d = " r I d 3 1 "   T a r g e t = " / p p t / m e d i a / i m a g e 3 1 . p n g "   T y p e = " h t t p : / / s c h e m a s . o p e n x m l f o r m a t s . o r g / o f f i c e D o c u m e n t / 2 0 0 6 / r e l a t i o n s h i p s / i m a g e " / > < R e l a t i o n s h i p   I d = " r I d 3 2 "   T a r g e t = " / p p t / m e d i a / i m a g e 3 2 . p n g "   T y p e = " h t t p : / / s c h e m a s . o p e n x m l f o r m a t s . o r g / o f f i c e D o c u m e n t / 2 0 0 6 / r e l a t i o n s h i p s / i m a g e " / > < R e l a t i o n s h i p   I d = " r I d 3 3 "   T a r g e t = " / p p t / m e d i a / i m a g e 3 3 . p n g "   T y p e = " h t t p : / / s c h e m a s . o p e n x m l f o r m a t s . o r g / o f f i c e D o c u m e n t / 2 0 0 6 / r e l a t i o n s h i p s / i m a g e " / > < R e l a t i o n s h i p   I d = " r I d 3 4 "   T a r g e t = " / p p t / m e d i a / i m a g e 3 4 . p n g "   T y p e = " h t t p : / / s c h e m a s . o p e n x m l f o r m a t s . o r g / o f f i c e D o c u m e n t / 2 0 0 6 / r e l a t i o n s h i p s / i m a g e " / > < R e l a t i o n s h i p   I d = " r I d 3 5 "   T a r g e t = " p p t / m e d i a / i m g _ c c _ b l a c k . p n g "   T y p e = " h t t p : / / s c h e m a s . o p e n x m l f o r m a t s . o r g / o f f i c e D o c u m e n t / 2 0 0 6 / r e l a t i o n s h i p s / i m a g e " / > < R e l a t i o n s h i p   I d = " r I d 3 6 "   T a r g e t = " p p t / p r e s e n t a t i o n . x m l "   T y p e = " h t t p : / / s c h e m a s . o p e n x m l f o r m a t s . o r g / o f f i c e D o c u m e n t / 2 0 0 6 / r e l a t i o n s h i p s / o f f i c e D o c u m e n t " / > < R e l a t i o n s h i p   I d = " r I d 3 7 "   T a r g e t = " d o c P r o p s / c o r e . x m l "   T y p e = " h t t p : / / s c h e m a s . o p e n x m l f o r m a t s . o r g / p a c k a g e / 2 0 0 6 / r e l a t i o n s h i p s / m e t a d a t a / c o r e - p r o p e r t i e s " / > < R e l a t i o n s h i p   I d = " r I d 3 8 "   T a r g e t = " d o c P r o p s / a p p . x m l "   T y p e = " h t t p : / / s c h e m a s . o p e n x m l f o r m a t s . o r g / o f f i c e D o c u m e n t / 2 0 0 6 / r e l a t i o n s h i p s / e x t e n d e d - p r o p e r t i e s " / > < / R e l a t i o n s h i p s >
</file>

<file path=ppt/presentation.xml>�� < ? x m l   v e r s i o n = " 1 . 0 "   e n c o d i n g = " U T F - 1 6 " ? > < p : p r e s e n t a t i o n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e m b e d T r u e T y p e F o n t s = " 1 "   s a v e S u b s e t F o n t s = " 1 " > < p : s l d M a s t e r I d L s t > < p : s l d M a s t e r I d   i d = " 2 1 4 7 4 8 3 6 4 8 "   r : i d = " r I d 1 " / > < / p : s l d M a s t e r I d L s t > < p : n o t e s M a s t e r I d L s t > < p : n o t e s M a s t e r I d   r : i d = " r I d 3 " / > < / p : n o t e s M a s t e r I d L s t > < p : s l d I d L s t > < p : s l d I d   i d = " 2 5 6 "   r : i d = " r I d 5 " / > < p : s l d I d   i d = " 2 5 7 "   r : i d = " r I d 6 " / > < p : s l d I d   i d = " 2 5 8 "   r : i d = " r I d 7 " / > < p : s l d I d   i d = " 2 5 9 "   r : i d = " r I d 8 " / > < p : s l d I d   i d = " 2 6 0 "   r : i d = " r I d 9 " / > < p : s l d I d   i d = " 2 6 1 "   r : i d = " r I d 1 1 " / > < p : s l d I d   i d = " 2 6 2 "   r : i d = " r I d 1 2 " / > < p : s l d I d   i d = " 2 6 3 "   r : i d = " r I d 1 3 " / > < p : s l d I d   i d = " 2 6 4 "   r : i d = " r I d 1 4 " / > < p : s l d I d   i d = " 2 6 5 "   r : i d = " r I d 1 5 " / > < p : s l d I d   i d = " 2 6 6 "   r : i d = " r I d 1 6 " / > < p : s l d I d   i d = " 2 6 7 "   r : i d = " r I d 1 7 " / > < p : s l d I d   i d = " 2 6 8 "   r : i d = " r I d 1 8 " / > < p : s l d I d   i d = " 2 6 9 "   r : i d = " r I d 1 9 " / > < p : s l d I d   i d = " 2 7 0 "   r : i d = " r I d 2 0 " / > < p : s l d I d   i d = " 2 7 1 "   r : i d = " r I d 2 1 " / > < p : s l d I d   i d = " 2 7 2 "   r : i d = " r I d 2 2 " / > < p : s l d I d   i d = " 2 7 3 "   r : i d = " r I d 2 3 " / > < p : s l d I d   i d = " 2 7 4 "   r : i d = " r I d 2 4 " / > < p : s l d I d   i d = " 2 7 5 "   r : i d = " r I d 2 5 " / > < p : s l d I d   i d = " 2 7 6 "   r : i d = " r I d 2 6 " / > < / p : s l d I d L s t > < p : s l d S z   c x = " 9 1 4 4 0 0 0 "   c y = " 5 1 4 3 5 0 0 "   t y p e = " s c r e e n 1 6 x 9 " / > < p : n o t e s S z   c x = " 9 1 4 4 0 0 0 "   c y = " 5 1 4 3 5 0 0 " / > < p : e m b e d d e d F o n t L s t > < p : e m b e d d e d F o n t > < p : f o n t   t y p e f a c e = " C a b i n " / > < p : r e g u l a r   r : i d = " r I d 2 8 " / > < p : b o l d   r : i d = " r I d 2 9 " / > < / p : e m b e d d e d F o n t > < p : e m b e d d e d F o n t > < p : f o n t   t y p e f a c e = " Q u i c k s a n d - m e d i u m " / > < p : r e g u l a r   r : i d = " r I d 3 1 " / > < / p : e m b e d d e d F o n t > < p : e m b e d d e d F o n t > < p : f o n t   t y p e f a c e = " Q u i c k s a n d " / > < p : r e g u l a r   r : i d = " r I d 3 0 " / > < p : b o l d   r : i d = " r I d 3 2 " / > < / p : e m b e d d e d F o n t > < p : e m b e d d e d F o n t > < p : f o n t   t y p e f a c e = " C h u n k F i v e " / > < p : r e g u l a r   r : i d = " r I d 3 3 " / > < p : b o l d   r : i d = " r I d 3 4 " / > < / p : e m b e d d e d F o n t > < / p : e m b e d d e d F o n t L s t > < p : c u s t D a t a L s t > < p : t a g s   r : i d = " r I d 3 5 " / > < / p : c u s t D a t a L s t > < p : d e f a u l t T e x t S t y l e > < a : d e f P P r > < a : d e f R P r   l a n g = " e n - U S " / > < / a : d e f P P r > < a : l v l 1 p P r   a l g n = " l "   l v l = " 0 "   m a r L = "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1 p P r > < a : l v l 2 p P r   a l g n = " l "   l v l = " 1 "   m a r L = " 4 5 7 2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2 p P r > < a : l v l 3 p P r   a l g n = " l "   l v l = " 2 "   m a r L = " 9 1 4 4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3 p P r > < a : l v l 4 p P r   a l g n = " l "   l v l = " 3 "   m a r L = " 1 3 7 1 6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4 p P r > < a : l v l 5 p P r   a l g n = " l "   l v l = " 4 "   m a r L = " 1 8 2 8 8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5 p P r > < a : l v l 6 p P r   a l g n = " l "   l v l = " 5 "   m a r L = " 2 2 8 6 0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6 p P r > < a : l v l 7 p P r   a l g n = " l "   l v l = " 6 "   m a r L = " 2 7 4 3 2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7 p P r > < a : l v l 8 p P r   a l g n = " l "   l v l = " 7 "   m a r L = " 3 2 0 0 4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8 p P r > < a : l v l 9 p P r   a l g n = " l "   l v l = " 8 "   m a r L = " 3 6 5 7 6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9 p P r > < / p : d e f a u l t T e x t S t y l e > < / p : p r e s e n t a t i o n >
</file>

<file path=ppt/presProps.xml>�� < ? x m l   v e r s i o n = " 1 . 0 "   e n c o d i n g = " U T F - 1 6 " ? > < p : p r e s e n t a t i o n P r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s h o w P r   s h o w N a r r a t i o n = " 1 " > < p : s l d A l l / > < / p : s h o w P r > < / p : p r e s e n t a t i o n P r >
</file>

<file path=ppt/tableStyles.xml>�� < ? x m l   v e r s i o n = " 1 . 0 "   e n c o d i n g = " U T F - 1 6 " ? > < a : t b l S t y l e L s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d e f = " { 5 C 2 2 5 4 4 A - 7 E E 6 - 4 3 4 2 - B 0 4 8 - 8 5 B D C 9 F D 1 C 3 A } " / >
</file>

<file path=ppt/viewProps.xml>�� < ? x m l   v e r s i o n = " 1 . 0 "   e n c o d i n g = " U T F - 1 6 " ? > < p : v i e w P r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n o r m a l V i e w P r   s h o w O u t l i n e I c o n s = " f a l s e " > < p : r e s t o r e d L e f t   s z = " 1 5 6 2 0 " / > < p : r e s t o r e d T o p   s z = " 9 4 6 6 0 " / > < / p : n o r m a l V i e w P r > < p : s l i d e V i e w P r > < p : c S l d V i e w P r > < p : c V i e w P r   v a r S c a l e = " t r u e " > < p : s c a l e > < a : s x   d = " 1 0 0 "   n = " 7 3 " / > < a : s y   d = " 1 0 0 "   n = " 7 3 " / > < / p : s c a l e > < p : o r i g i n   x = " - 1 1 1 0 "   y = " - 1 0 2 " / > < / p : c V i e w P r > < p : g u i d e L s t > < p : g u i d e   o r i e n t = " h o r z "   p o s = " 2 1 6 0 " / > < p : g u i d e   p o s = " 2 8 8 0 " / > < / p : g u i d e L s t > < / p : c S l d V i e w P r > < / p : s l i d e V i e w P r > < p : n o t e s T e x t V i e w P r > < p : c V i e w P r > < p : s c a l e > < a : s x   d = " 1 0 0 "   n = " 1 0 0 " / > < a : s y   d = " 1 0 0 "   n = " 1 0 0 " / > < / p : s c a l e > < p : o r i g i n   x = " 0 "   y = " 0 " / > < / p : c V i e w P r > < / p : n o t e s T e x t V i e w P r > < p : g r i d S p a c i n g   c x = " 7 8 0 2 8 8 0 0 "   c y = " 7 8 0 2 8 8 0 0 " / > < / p : v i e w P r >
</file>

<file path=ppt/_rels/presentation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s l i d e M a s t e r s / s l i d e M a s t e r 1 . x m l "   T y p e = " h t t p : / / s c h e m a s . o p e n x m l f o r m a t s . o r g / o f f i c e D o c u m e n t / 2 0 0 6 / r e l a t i o n s h i p s / s l i d e M a s t e r " / > < R e l a t i o n s h i p   I d = " r I d 2 "   T a r g e t = " t h e m e / t h e m e 1 . x m l "   T y p e = " h t t p : / / s c h e m a s . o p e n x m l f o r m a t s . o r g / o f f i c e D o c u m e n t / 2 0 0 6 / r e l a t i o n s h i p s / t h e m e " / > < R e l a t i o n s h i p   I d = " r I d 3 "   T a r g e t = " n o t e s M a s t e r s / n o t e s M a s t e r 1 . x m l "   T y p e = " h t t p : / / s c h e m a s . o p e n x m l f o r m a t s . o r g / o f f i c e D o c u m e n t / 2 0 0 6 / r e l a t i o n s h i p s / n o t e s M a s t e r " / > < R e l a t i o n s h i p   I d = " r I d 4 "   T a r g e t = " t h e m e / t h e m e 2 . x m l "   T y p e = " h t t p : / / s c h e m a s . o p e n x m l f o r m a t s . o r g / o f f i c e D o c u m e n t / 2 0 0 6 / r e l a t i o n s h i p s / t h e m e " / > < R e l a t i o n s h i p   I d = " r I d 5 "   T a r g e t = " s l i d e s / s l i d e 1 . x m l "   T y p e = " h t t p : / / s c h e m a s . o p e n x m l f o r m a t s . o r g / o f f i c e D o c u m e n t / 2 0 0 6 / r e l a t i o n s h i p s / s l i d e " / > < R e l a t i o n s h i p   I d = " r I d 6 "   T a r g e t = " s l i d e s / s l i d e 2 . x m l "   T y p e = " h t t p : / / s c h e m a s . o p e n x m l f o r m a t s . o r g / o f f i c e D o c u m e n t / 2 0 0 6 / r e l a t i o n s h i p s / s l i d e " / > < R e l a t i o n s h i p   I d = " r I d 7 "   T a r g e t = " s l i d e s / s l i d e 3 . x m l "   T y p e = " h t t p : / / s c h e m a s . o p e n x m l f o r m a t s . o r g / o f f i c e D o c u m e n t / 2 0 0 6 / r e l a t i o n s h i p s / s l i d e " / > < R e l a t i o n s h i p   I d = " r I d 8 "   T a r g e t = " s l i d e s / s l i d e 4 . x m l "   T y p e = " h t t p : / / s c h e m a s . o p e n x m l f o r m a t s . o r g / o f f i c e D o c u m e n t / 2 0 0 6 / r e l a t i o n s h i p s / s l i d e " / > < R e l a t i o n s h i p   I d = " r I d 9 "   T a r g e t = " s l i d e s / s l i d e 5 . x m l "   T y p e = " h t t p : / / s c h e m a s . o p e n x m l f o r m a t s . o r g / o f f i c e D o c u m e n t / 2 0 0 6 / r e l a t i o n s h i p s / s l i d e " / > < R e l a t i o n s h i p   I d = " r I d 1 0 "   T a r g e t = " n o t e s S l i d e s / n o t e s S l i d e 1 . x m l "   T y p e = " h t t p : / / s c h e m a s . o p e n x m l f o r m a t s . o r g / o f f i c e D o c u m e n t / 2 0 0 6 / r e l a t i o n s h i p s / n o t e s S l i d e " / > < R e l a t i o n s h i p   I d = " r I d 1 1 "   T a r g e t = " s l i d e s / s l i d e 6 . x m l "   T y p e = " h t t p : / / s c h e m a s . o p e n x m l f o r m a t s . o r g / o f f i c e D o c u m e n t / 2 0 0 6 / r e l a t i o n s h i p s / s l i d e " / > < R e l a t i o n s h i p   I d = " r I d 1 2 "   T a r g e t = " s l i d e s / s l i d e 7 . x m l "   T y p e = " h t t p : / / s c h e m a s . o p e n x m l f o r m a t s . o r g / o f f i c e D o c u m e n t / 2 0 0 6 / r e l a t i o n s h i p s / s l i d e " / > < R e l a t i o n s h i p   I d = " r I d 1 3 "   T a r g e t = " s l i d e s / s l i d e 8 . x m l "   T y p e = " h t t p : / / s c h e m a s . o p e n x m l f o r m a t s . o r g / o f f i c e D o c u m e n t / 2 0 0 6 / r e l a t i o n s h i p s / s l i d e " / > < R e l a t i o n s h i p   I d = " r I d 1 4 "   T a r g e t = " s l i d e s / s l i d e 9 . x m l "   T y p e = " h t t p : / / s c h e m a s . o p e n x m l f o r m a t s . o r g / o f f i c e D o c u m e n t / 2 0 0 6 / r e l a t i o n s h i p s / s l i d e " / > < R e l a t i o n s h i p   I d = " r I d 1 5 "   T a r g e t = " s l i d e s / s l i d e 1 0 . x m l "   T y p e = " h t t p : / / s c h e m a s . o p e n x m l f o r m a t s . o r g / o f f i c e D o c u m e n t / 2 0 0 6 / r e l a t i o n s h i p s / s l i d e " / > < R e l a t i o n s h i p   I d = " r I d 1 6 "   T a r g e t = " s l i d e s / s l i d e 1 1 . x m l "   T y p e = " h t t p : / / s c h e m a s . o p e n x m l f o r m a t s . o r g / o f f i c e D o c u m e n t / 2 0 0 6 / r e l a t i o n s h i p s / s l i d e " / > < R e l a t i o n s h i p   I d = " r I d 1 7 "   T a r g e t = " s l i d e s / s l i d e 1 2 . x m l "   T y p e = " h t t p : / / s c h e m a s . o p e n x m l f o r m a t s . o r g / o f f i c e D o c u m e n t / 2 0 0 6 / r e l a t i o n s h i p s / s l i d e " / > < R e l a t i o n s h i p   I d = " r I d 1 8 "   T a r g e t = " s l i d e s / s l i d e 1 3 . x m l "   T y p e = " h t t p : / / s c h e m a s . o p e n x m l f o r m a t s . o r g / o f f i c e D o c u m e n t / 2 0 0 6 / r e l a t i o n s h i p s / s l i d e " / > < R e l a t i o n s h i p   I d = " r I d 1 9 "   T a r g e t = " s l i d e s / s l i d e 1 4 . x m l "   T y p e = " h t t p : / / s c h e m a s . o p e n x m l f o r m a t s . o r g / o f f i c e D o c u m e n t / 2 0 0 6 / r e l a t i o n s h i p s / s l i d e " / > < R e l a t i o n s h i p   I d = " r I d 2 0 "   T a r g e t = " s l i d e s / s l i d e 1 5 . x m l "   T y p e = " h t t p : / / s c h e m a s . o p e n x m l f o r m a t s . o r g / o f f i c e D o c u m e n t / 2 0 0 6 / r e l a t i o n s h i p s / s l i d e " / > < R e l a t i o n s h i p   I d = " r I d 2 1 "   T a r g e t = " s l i d e s / s l i d e 1 6 . x m l "   T y p e = " h t t p : / / s c h e m a s . o p e n x m l f o r m a t s . o r g / o f f i c e D o c u m e n t / 2 0 0 6 / r e l a t i o n s h i p s / s l i d e " / > < R e l a t i o n s h i p   I d = " r I d 2 2 "   T a r g e t = " s l i d e s / s l i d e 1 7 . x m l "   T y p e = " h t t p : / / s c h e m a s . o p e n x m l f o r m a t s . o r g / o f f i c e D o c u m e n t / 2 0 0 6 / r e l a t i o n s h i p s / s l i d e " / > < R e l a t i o n s h i p   I d = " r I d 2 3 "   T a r g e t = " s l i d e s / s l i d e 1 8 . x m l "   T y p e = " h t t p : / / s c h e m a s . o p e n x m l f o r m a t s . o r g / o f f i c e D o c u m e n t / 2 0 0 6 / r e l a t i o n s h i p s / s l i d e " / > < R e l a t i o n s h i p   I d = " r I d 2 4 "   T a r g e t = " s l i d e s / s l i d e 1 9 . x m l "   T y p e = " h t t p : / / s c h e m a s . o p e n x m l f o r m a t s . o r g / o f f i c e D o c u m e n t / 2 0 0 6 / r e l a t i o n s h i p s / s l i d e " / > < R e l a t i o n s h i p   I d = " r I d 2 5 "   T a r g e t = " s l i d e s / s l i d e 2 0 . x m l "   T y p e = " h t t p : / / s c h e m a s . o p e n x m l f o r m a t s . o r g / o f f i c e D o c u m e n t / 2 0 0 6 / r e l a t i o n s h i p s / s l i d e " / > < R e l a t i o n s h i p   I d = " r I d 2 6 "   T a r g e t = " s l i d e s / s l i d e 2 1 . x m l "   T y p e = " h t t p : / / s c h e m a s . o p e n x m l f o r m a t s . o r g / o f f i c e D o c u m e n t / 2 0 0 6 / r e l a t i o n s h i p s / s l i d e " / > < R e l a t i o n s h i p   I d = " r I d 2 7 "   T a r g e t = " t a b l e S t y l e s . x m l "   T y p e = " h t t p : / / s c h e m a s . o p e n x m l f o r m a t s . o r g / o f f i c e D o c u m e n t / 2 0 0 6 / r e l a t i o n s h i p s / t a b l e S t y l e s " / > < R e l a t i o n s h i p   I d = " r I d 2 8 "   T a r g e t = " f o n t s / f o n t 1 . f n t d a t a "   T y p e = " h t t p : / / s c h e m a s . o p e n x m l f o r m a t s . o r g / o f f i c e D o c u m e n t / 2 0 0 6 / r e l a t i o n s h i p s / f o n t " / > < R e l a t i o n s h i p   I d = " r I d 2 9 "   T a r g e t = " f o n t s / f o n t 2 . f n t d a t a "   T y p e = " h t t p : / / s c h e m a s . o p e n x m l f o r m a t s . o r g / o f f i c e D o c u m e n t / 2 0 0 6 / r e l a t i o n s h i p s / f o n t " / > < R e l a t i o n s h i p   I d = " r I d 3 0 "   T a r g e t = " f o n t s / f o n t 3 . f n t d a t a "   T y p e = " h t t p : / / s c h e m a s . o p e n x m l f o r m a t s . o r g / o f f i c e D o c u m e n t / 2 0 0 6 / r e l a t i o n s h i p s / f o n t " / > < R e l a t i o n s h i p   I d = " r I d 3 1 "   T a r g e t = " f o n t s / f o n t 4 . f n t d a t a "   T y p e = " h t t p : / / s c h e m a s . o p e n x m l f o r m a t s . o r g / o f f i c e D o c u m e n t / 2 0 0 6 / r e l a t i o n s h i p s / f o n t " / > < R e l a t i o n s h i p   I d = " r I d 3 2 "   T a r g e t = " f o n t s / f o n t 5 . f n t d a t a "   T y p e = " h t t p : / / s c h e m a s . o p e n x m l f o r m a t s . o r g / o f f i c e D o c u m e n t / 2 0 0 6 / r e l a t i o n s h i p s / f o n t " / > < R e l a t i o n s h i p   I d = " r I d 3 3 "   T a r g e t = " f o n t s / f o n t 6 . f n t d a t a "   T y p e = " h t t p : / / s c h e m a s . o p e n x m l f o r m a t s . o r g / o f f i c e D o c u m e n t / 2 0 0 6 / r e l a t i o n s h i p s / f o n t " / > < R e l a t i o n s h i p   I d = " r I d 3 4 "   T a r g e t = " f o n t s / f o n t 7 . f n t d a t a "   T y p e = " h t t p : / / s c h e m a s . o p e n x m l f o r m a t s . o r g / o f f i c e D o c u m e n t / 2 0 0 6 / r e l a t i o n s h i p s / f o n t " / > < R e l a t i o n s h i p   I d = " r I d 3 5 "   T a r g e t = " t a g s / t a g 6 . x m l "   T y p e = " h t t p : / / s c h e m a s . o p e n x m l f o r m a t s . o r g / o f f i c e D o c u m e n t / 2 0 0 6 / r e l a t i o n s h i p s / t a g s " / > < R e l a t i o n s h i p   I d = " r I d 3 6 "   T a r g e t = " p r e s P r o p s . x m l "   T y p e = " h t t p : / / s c h e m a s . o p e n x m l f o r m a t s . o r g / o f f i c e D o c u m e n t / 2 0 0 6 / r e l a t i o n s h i p s / p r e s P r o p s " / > < R e l a t i o n s h i p   I d = " r I d 3 7 "   T a r g e t = " v i e w P r o p s . x m l "   T y p e = " h t t p : / / s c h e m a s . o p e n x m l f o r m a t s . o r g / o f f i c e D o c u m e n t / 2 0 0 6 / r e l a t i o n s h i p s / v i e w P r o p s " / > < / R e l a t i o n s h i p s >
</file>

<file path=ppt/notesMasters/_rels/notesMaster1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t h e m e / t h e m e 2 . x m l "   T y p e = " h t t p : / / s c h e m a s . o p e n x m l f o r m a t s . o r g / o f f i c e D o c u m e n t / 2 0 0 6 / r e l a t i o n s h i p s / t h e m e " / > < / R e l a t i o n s h i p s >
</file>

<file path=ppt/notesMasters/notesMaster1.xml>�� < ? x m l   v e r s i o n = " 1 . 0 "   e n c o d i n g = " U T F - 1 6 " ? > < p : n o t e s M a s t e r   x m l n s : a = " h t t p : / / s c h e m a s . o p e n x m l f o r m a t s . o r g / d r a w i n g m l / 2 0 0 6 / m a i n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> < p : c S l d > < p : b g > < p : b g R e f   i d x = " 1 0 0 1 " > < a : s c h e m e C l r   v a l = " b g 1 " / > < / p : b g R e f > < / p : b g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H e a d e r   P l a c e h o l d e r   1 " / > < p : c N v S p P r > < a : s p L o c k s   n o G r p = " 1 " / > < / p : c N v S p P r > < p : n v P r > < p : p h   s z = " q u a r t e r "   t y p e = " h d r " / > < / p : n v P r > < / p : n v S p P r > < p : s p P r > < a : x f r m > < a : o f f   x = " 0 "   y = " 0 " / > < a : e x t   c x = " 2 9 7 1 8 0 0 "   c y = " 4 5 8 7 8 8 " / > < / a : x f r m > < a : p r s t G e o m   p r s t = " r e c t " > < a : a v L s t / > < / a : p r s t G e o m > < / p : s p P r > < p : t x B o d y > < a : b o d y P r   b I n s = " 4 5 7 2 0 "   l I n s = " 9 1 4 4 0 "   r I n s = " 9 1 4 4 0 "   r t l C o l = " 0 "   t I n s = " 4 5 7 2 0 "   v e r t = " h o r z " / > < a : l s t S t y l e > < a : l v l 1 p P r   a l g n = " l " > < a : d e f R P r   s z = " 1 2 0 0 " / > < / a : l v l 1 p P r > < / a : l s t S t y l e > < a : p > < a : e n d P a r a R P r   l a n g = " e n - U S " / > < / a : p > < / p : t x B o d y > < / p : s p > < p : s p > < p : n v S p P r > < p : c N v P r   i d = " 3 "   n a m e = " D a t e   P l a c e h o l d e r   2 " / > < p : c N v S p P r > < a : s p L o c k s   n o G r p = " 1 " / > < / p : c N v S p P r > < p : n v P r > < p : p h   i d x = " 1 "   t y p e = " d t " / > < / p : n v P r > < / p : n v S p P r > < p : s p P r > < a : x f r m > < a : o f f   x = " 3 8 8 4 6 1 3 "   y = " 0 " / > < a : e x t   c x = " 2 9 7 1 8 0 0 "   c y = " 4 5 8 7 8 8 " / > < / a : x f r m > < a : p r s t G e o m   p r s t = " r e c t " > < a : a v L s t / > < / a : p r s t G e o m > < / p : s p P r > < p : t x B o d y > < a : b o d y P r   b I n s = " 4 5 7 2 0 "   l I n s = " 9 1 4 4 0 "   r I n s = " 9 1 4 4 0 "   r t l C o l = " 0 "   t I n s = " 4 5 7 2 0 "   v e r t = " h o r z " / > < a : l s t S t y l e > < a : l v l 1 p P r   a l g n = " r " > < a : d e f R P r   s z = " 1 2 0 0 " / > < / a : l v l 1 p P r > < / a : l s t S t y l e > < a : p > < a : f l d   i d = " { 4 4 B 6 5 4 5 9 - 4 C 0 1 - 9 2 4 8 - B D A A - F 2 8 5 9 1 F A F 6 F 5 } "   t y p e = " d a t e t i m e F i g u r e O u t " > < a : r P r   l a n g = " e n - U S "   s m t C l e a n = " 0 " / > < a : t > 4 / 4 / 1 7 < / a : t > < / a : f l d > < a : e n d P a r a R P r   l a n g = " e n - U S " / > < / a : p > < / p : t x B o d y > < / p : s p > < p : s p > < p : n v S p P r > < p : c N v P r   i d = " 4 "   n a m e = " S l i d e   I m a g e   P l a c e h o l d e r   3 " / > < p : c N v S p P r > < a : s p L o c k s   n o C h a n g e A s p e c t = " 1 "   n o G r p = " 1 "   n o R o t = " 1 " / > < / p : c N v S p P r > < p : n v P r > < p : p h   i d x = " 2 "   t y p e = " s l d I m g " / > < / p : n v P r > < / p : n v S p P r > < p : s p P r > < a : x f r m > < a : o f f   x = " 6 8 5 8 0 0 "   y = " 1 1 4 3 0 0 0 " / > < a : e x t   c x = " 5 4 8 6 4 0 0 "   c y = " 3 0 8 6 1 0 0 " / > < / a : x f r m > < a : p r s t G e o m   p r s t = " r e c t " > < a : a v L s t / > < / a : p r s t G e o m > < a : n o F i l l / > < a : l n   w = " 1 2 7 0 0 " > < a : s o l i d F i l l > < a : p r s t C l r   v a l = " b l a c k " / > < / a : s o l i d F i l l > < / a : l n > < / p : s p P r > < p : t x B o d y > < a : b o d y P r   a n c h o r = " c t r "   b I n s = " 4 5 7 2 0 "   l I n s = " 9 1 4 4 0 "   r I n s = " 9 1 4 4 0 "   r t l C o l = " 0 "   t I n s = " 4 5 7 2 0 "   v e r t = " h o r z " / > < a : l s t S t y l e / > < a : p > < a : e n d P a r a R P r   l a n g = " e n - U S " / > < / a : p > < / p : t x B o d y > < / p : s p > < p : s p > < p : n v S p P r > < p : c N v P r   i d = " 5 "   n a m e = " N o t e s   P l a c e h o l d e r   4 " / > < p : c N v S p P r > < a : s p L o c k s   n o G r p = " 1 " / > < / p : c N v S p P r > < p : n v P r > < p : p h   i d x = " 3 "   s z = " q u a r t e r "   t y p e = " b o d y " / > < / p : n v P r > < / p : n v S p P r > < p : s p P r > < a : x f r m > < a : o f f   x = " 6 8 5 8 0 0 "   y = " 4 4 0 0 5 5 0 " / > < a : e x t   c x = " 5 4 8 6 4 0 0 "   c y = " 3 6 0 0 4 5 0 " / > < / a : x f r m > < a : p r s t G e o m   p r s t = " r e c t " > < a : a v L s t / > < / a : p r s t G e o m > < / p : s p P r > < p : t x B o d y > < a : b o d y P r   b I n s = " 4 5 7 2 0 "   l I n s = " 9 1 4 4 0 "   r I n s = " 9 1 4 4 0 "   r t l C o l = " 0 "   t I n s = " 4 5 7 2 0 "   v e r t = " h o r z " / > < a : l s t S t y l e / > < a : p > < a : p P r   l v l = " 0 " / > < a : r > < a : r P r   l a n g = " e n - U S "   s m t C l e a n = " 0 " / > < a : t > C l i c k   t o   e d i t   M a s t e r   t e x t   s t y l e s < / a : t > < / a : r > < / a : p > < a : p > < a : p P r   l v l = " 1 " / > < a : r > < a : r P r   l a n g = " e n - U S "   s m t C l e a n = " 0 " / > < a : t > S e c o n d   l e v e l < / a : t > < / a : r > < / a : p > < a : p > < a : p P r   l v l = " 2 " / > < a : r > < a : r P r   l a n g = " e n - U S "   s m t C l e a n = " 0 " / > < a : t > T h i r d   l e v e l < / a : t > < / a : r > < / a : p > < a : p > < a : p P r   l v l = " 3 " / > < a : r > < a : r P r   l a n g = " e n - U S "   s m t C l e a n = " 0 " / > < a : t > F o u r t h   l e v e l < / a : t > < / a : r > < / a : p > < a : p > < a : p P r   l v l = " 4 " / > < a : r > < a : r P r   l a n g = " e n - U S "   s m t C l e a n = " 0 " / > < a : t > F i f t h   l e v e l < / a : t > < / a : r > < a : e n d P a r a R P r   l a n g = " e n - U S " / > < / a : p > < / p : t x B o d y > < / p : s p > < p : s p > < p : n v S p P r > < p : c N v P r   i d = " 6 "   n a m e = " F o o t e r   P l a c e h o l d e r   5 " / > < p : c N v S p P r > < a : s p L o c k s   n o G r p = " 1 " / > < / p : c N v S p P r > < p : n v P r > < p : p h   i d x = " 4 "   s z = " q u a r t e r "   t y p e = " f t r " / > < / p : n v P r > < / p : n v S p P r > < p : s p P r > < a : x f r m > < a : o f f   x = " 0 "   y = " 8 6 8 5 2 1 3 " / > < a : e x t   c x = " 2 9 7 1 8 0 0 "   c y = " 4 5 8 7 8 7 " / > < / a : x f r m > < a : p r s t G e o m   p r s t = " r e c t " > < a : a v L s t / > < / a : p r s t G e o m > < / p : s p P r > < p : t x B o d y > < a : b o d y P r   a n c h o r = " b "   b I n s = " 4 5 7 2 0 "   l I n s = " 9 1 4 4 0 "   r I n s = " 9 1 4 4 0 "   r t l C o l = " 0 "   t I n s = " 4 5 7 2 0 "   v e r t = " h o r z " / > < a : l s t S t y l e > < a : l v l 1 p P r   a l g n = " l " > < a : d e f R P r   s z = " 1 2 0 0 " / > < / a : l v l 1 p P r > < / a : l s t S t y l e > < a : p > < a : e n d P a r a R P r   l a n g = " e n - U S " / > < / a : p > < / p : t x B o d y > < / p : s p > < p : s p > < p : n v S p P r > < p : c N v P r   i d = " 7 "   n a m e = " S l i d e   N u m b e r   P l a c e h o l d e r   6 " / > < p : c N v S p P r > < a : s p L o c k s   n o G r p = " 1 " / > < / p : c N v S p P r > < p : n v P r > < p : p h   i d x = " 5 "   s z = " q u a r t e r "   t y p e = " s l d N u m " / > < / p : n v P r > < / p : n v S p P r > < p : s p P r > < a : x f r m > < a : o f f   x = " 3 8 8 4 6 1 3 "   y = " 8 6 8 5 2 1 3 " / > < a : e x t   c x = " 2 9 7 1 8 0 0 "   c y = " 4 5 8 7 8 7 " / > < / a : x f r m > < a : p r s t G e o m   p r s t = " r e c t " > < a : a v L s t / > < / a : p r s t G e o m > < / p : s p P r > < p : t x B o d y > < a : b o d y P r   a n c h o r = " b "   b I n s = " 4 5 7 2 0 "   l I n s = " 9 1 4 4 0 "   r I n s = " 9 1 4 4 0 "   r t l C o l = " 0 "   t I n s = " 4 5 7 2 0 "   v e r t = " h o r z " / > < a : l s t S t y l e > < a : l v l 1 p P r   a l g n = " r " > < a : d e f R P r   s z = " 1 2 0 0 " / > < / a : l v l 1 p P r > < / a : l s t S t y l e > < a : p > < a : f l d   i d = " { 6 9 3 2 7 0 4 2 - 6 B 6 1 - B 1 4 8 - 8 4 8 5 - 8 B B B F A A 1 3 D 2 4 } "   t y p e = " s l i d e n u m " > < a : r P r   l a n g = " e n - U S "   s m t C l e a n = " 0 " / > < a : t > 9 # : < / a : t > < / a : f l d > < a : e n d P a r a R P r   l a n g = " e n - U S " / > < / a : p > < / p : t x B o d y > < / p : s p > < / p : s p T r e e > < p : e x t L s t > < p : e x t   u r i = " { B B 9 6 2 C 8 B - B 1 4 F - 4 D 9 7 - A F 6 5 - F 5 3 4 4 C B 8 A C 3 E } " > < p 1 4 : c r e a t i o n I d   x m l n s : p 1 4 = " h t t p : / / s c h e m a s . m i c r o s o f t . c o m / o f f i c e / p o w e r p o i n t / 2 0 1 0 / m a i n "   v a l = " 1 0 8 0 3 2 1 1 3 8 " / > < / p : e x t > < / p : e x t L s t > < / p : c S l d > < p : c l r M a p   a c c e n t 1 = " a c c e n t 1 "   a c c e n t 2 = " a c c e n t 2 "   a c c e n t 3 = " a c c e n t 3 "   a c c e n t 4 = " a c c e n t 4 "   a c c e n t 5 = " a c c e n t 5 "   a c c e n t 6 = " a c c e n t 6 "   b g 1 = " l t 1 "   b g 2 = " l t 2 "   f o l H l i n k = " f o l H l i n k "   h l i n k = " h l i n k "   t x 1 = " d k 1 "   t x 2 = " d k 2 " / > < p : n o t e s S t y l e > < a : l v l 1 p P r   a l g n = " l "   d e f T a b S z = " 9 1 4 4 0 0 "   e a L n B r k = " 1 "   h a n g i n g P u n c t = " 1 "   l a t i n L n B r k = " 0 "   m a r L = " 0 "   r t l = " 0 " > < a : d e f R P r   k e r n = " 1 2 0 0 "   s z = " 1 2 0 0 " > < a : s o l i d F i l l > < a : s c h e m e C l r   v a l = " t x 1 " / > < / a : s o l i d F i l l > < a : l a t i n   t y p e f a c e = " + m n - l t " / > < a : e a   t y p e f a c e = " + m n - e a " / > < a : c s   t y p e f a c e = " + m n - c s " / > < / a : d e f R P r > < / a : l v l 1 p P r > < a : l v l 2 p P r   a l g n = " l "   d e f T a b S z = " 9 1 4 4 0 0 "   e a L n B r k = " 1 "   h a n g i n g P u n c t = " 1 "   l a t i n L n B r k = " 0 "   m a r L = " 4 5 7 2 0 0 "   r t l = " 0 " > < a : d e f R P r   k e r n = " 1 2 0 0 "   s z = " 1 2 0 0 " > < a : s o l i d F i l l > < a : s c h e m e C l r   v a l = " t x 1 " / > < / a : s o l i d F i l l > < a : l a t i n   t y p e f a c e = " + m n - l t " / > < a : e a   t y p e f a c e = " + m n - e a " / > < a : c s   t y p e f a c e = " + m n - c s " / > < / a : d e f R P r > < / a : l v l 2 p P r > < a : l v l 3 p P r   a l g n = " l "   d e f T a b S z = " 9 1 4 4 0 0 "   e a L n B r k = " 1 "   h a n g i n g P u n c t = " 1 "   l a t i n L n B r k = " 0 "   m a r L = " 9 1 4 4 0 0 "   r t l = " 0 " > < a : d e f R P r   k e r n = " 1 2 0 0 "   s z = " 1 2 0 0 " > < a : s o l i d F i l l > < a : s c h e m e C l r   v a l = " t x 1 " / > < / a : s o l i d F i l l > < a : l a t i n   t y p e f a c e = " + m n - l t " / > < a : e a   t y p e f a c e = " + m n - e a " / > < a : c s   t y p e f a c e = " + m n - c s " / > < / a : d e f R P r > < / a : l v l 3 p P r > < a : l v l 4 p P r   a l g n = " l "   d e f T a b S z = " 9 1 4 4 0 0 "   e a L n B r k = " 1 "   h a n g i n g P u n c t = " 1 "   l a t i n L n B r k = " 0 "   m a r L = " 1 3 7 1 6 0 0 "   r t l = " 0 " > < a : d e f R P r   k e r n = " 1 2 0 0 "   s z = " 1 2 0 0 " > < a : s o l i d F i l l > < a : s c h e m e C l r   v a l = " t x 1 " / > < / a : s o l i d F i l l > < a : l a t i n   t y p e f a c e = " + m n - l t " / > < a : e a   t y p e f a c e = " + m n - e a " / > < a : c s   t y p e f a c e = " + m n - c s " / > < / a : d e f R P r > < / a : l v l 4 p P r > < a : l v l 5 p P r   a l g n = " l "   d e f T a b S z = " 9 1 4 4 0 0 "   e a L n B r k = " 1 "   h a n g i n g P u n c t = " 1 "   l a t i n L n B r k = " 0 "   m a r L = " 1 8 2 8 8 0 0 "   r t l = " 0 " > < a : d e f R P r   k e r n = " 1 2 0 0 "   s z = " 1 2 0 0 " > < a : s o l i d F i l l > < a : s c h e m e C l r   v a l = " t x 1 " / > < / a : s o l i d F i l l > < a : l a t i n   t y p e f a c e = " + m n - l t " / > < a : e a   t y p e f a c e = " + m n - e a " / > < a : c s   t y p e f a c e = " + m n - c s " / > < / a : d e f R P r > < / a : l v l 5 p P r > < a : l v l 6 p P r   a l g n = " l "   d e f T a b S z = " 9 1 4 4 0 0 "   e a L n B r k = " 1 "   h a n g i n g P u n c t = " 1 "   l a t i n L n B r k = " 0 "   m a r L = " 2 2 8 6 0 0 0 "   r t l = " 0 " > < a : d e f R P r   k e r n = " 1 2 0 0 "   s z = " 1 2 0 0 " > < a : s o l i d F i l l > < a : s c h e m e C l r   v a l = " t x 1 " / > < / a : s o l i d F i l l > < a : l a t i n   t y p e f a c e = " + m n - l t " / > < a : e a   t y p e f a c e = " + m n - e a " / > < a : c s   t y p e f a c e = " + m n - c s " / > < / a : d e f R P r > < / a : l v l 6 p P r > < a : l v l 7 p P r   a l g n = " l "   d e f T a b S z = " 9 1 4 4 0 0 "   e a L n B r k = " 1 "   h a n g i n g P u n c t = " 1 "   l a t i n L n B r k = " 0 "   m a r L = " 2 7 4 3 2 0 0 "   r t l = " 0 " > < a : d e f R P r   k e r n = " 1 2 0 0 "   s z = " 1 2 0 0 " > < a : s o l i d F i l l > < a : s c h e m e C l r   v a l = " t x 1 " / > < / a : s o l i d F i l l > < a : l a t i n   t y p e f a c e = " + m n - l t " / > < a : e a   t y p e f a c e = " + m n - e a " / > < a : c s   t y p e f a c e = " + m n - c s " / > < / a : d e f R P r > < / a : l v l 7 p P r > < a : l v l 8 p P r   a l g n = " l "   d e f T a b S z = " 9 1 4 4 0 0 "   e a L n B r k = " 1 "   h a n g i n g P u n c t = " 1 "   l a t i n L n B r k = " 0 "   m a r L = " 3 2 0 0 4 0 0 "   r t l = " 0 " > < a : d e f R P r   k e r n = " 1 2 0 0 "   s z = " 1 2 0 0 " > < a : s o l i d F i l l > < a : s c h e m e C l r   v a l = " t x 1 " / > < / a : s o l i d F i l l > < a : l a t i n   t y p e f a c e = " + m n - l t " / > < a : e a   t y p e f a c e = " + m n - e a " / > < a : c s   t y p e f a c e = " + m n - c s " / > < / a : d e f R P r > < / a : l v l 8 p P r > < a : l v l 9 p P r   a l g n = " l "   d e f T a b S z = " 9 1 4 4 0 0 "   e a L n B r k = " 1 "   h a n g i n g P u n c t = " 1 "   l a t i n L n B r k = " 0 "   m a r L = " 3 6 5 7 6 0 0 "   r t l = " 0 " > < a : d e f R P r   k e r n = " 1 2 0 0 "   s z = " 1 2 0 0 " > < a : s o l i d F i l l > < a : s c h e m e C l r   v a l = " t x 1 " / > < / a : s o l i d F i l l > < a : l a t i n   t y p e f a c e = " + m n - l t " / > < a : e a   t y p e f a c e = " + m n - e a " / > < a : c s   t y p e f a c e = " + m n - c s " / > < / a : d e f R P r > < / a : l v l 9 p P r > < / p : n o t e s S t y l e > < / p : n o t e s M a s t e r > < ! - -   $ I d $   - - >
</file>

<file path=ppt/notesSlides/_rels/notesSlide1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n o t e s M a s t e r s / n o t e s M a s t e r 1 . x m l "   T y p e = " h t t p : / / s c h e m a s . o p e n x m l f o r m a t s . o r g / o f f i c e D o c u m e n t / 2 0 0 6 / r e l a t i o n s h i p s / n o t e s M a s t e r " / > < R e l a t i o n s h i p   I d = " r I d 2 "   T a r g e t = " . . / s l i d e s / s l i d e 5 . x m l "   T y p e = " h t t p : / / s c h e m a s . o p e n x m l f o r m a t s . o r g / o f f i c e D o c u m e n t / 2 0 0 6 / r e l a t i o n s h i p s / s l i d e " / > < / R e l a t i o n s h i p s >
</file>

<file path=ppt/notesSlides/notesSlide1.xml>�� < ? x m l   v e r s i o n = " 1 . 0 "   e n c o d i n g = " U T F - 1 6 " ? > < p : n o t e s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1 "   n a m e = " s h a p e 1 " / > < p : c N v S p P r > < a : s p L o c k s   n o C h a n g e A r r o w h e a d s = " 1 "   n o G r p = " 1 " / > < / p : c N v S p P r > < p : n v P r > < p : p h   i d x = " 1 "   t y p e = " b o d y " / > < / p : n v P r > < / p : n v S p P r > < p : s p P r > < a : n o F i l l / > < a : l n / > < / p : s p P r > < p : t x B o d y > < a : b o d y P r   r t l C o l = " 0 " / > < a : l s t S t y l e / > < a : p > < a : p P r / > < a : r > < a : r P r   d i r t y = " 0 "   l a n g = " e n - U S " / > < a : t > < / a : t > < / a : r > < / a : p > < / p : t x B o d y > < / p : s p > < / p : s p T r e e > < / p : c S l d > < p : c l r M a p O v r > < a : m a s t e r C l r M a p p i n g / > < / p : c l r M a p O v r > < / p : n o t e s >
</file>

<file path=ppt/slideLayouts/_rels/slideLayout1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10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11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2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3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4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5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6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7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8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9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slideLayout1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s h o w M a s t e r S p = " f a l s e "   t y p e = " t i t l e " > < p : c S l d   n a m e = " T i t l e   S l i d e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R e c t a n g l e   6 " > < a : e x t L s t > < a : e x t   u r i = " { 7 4 8 4 9 9 A 2 - D F D C - 4 D 4 1 - B 1 C 8 - 2 F A C E 0 F 3 6 1 E 0 } " > < a 1 6 : c r e a t i o n I d   x m l n s : a 1 6 = " h t t p : / / s c h e m a s . m i c r o s o f t . c o m / o f f i c e / d r a w i n g / 2 0 1 0 / m a i n "   i d = " { E 4 1 A 4 3 5 4 - 3 B 8 5 - 4 5 E E - 9 2 D B - 2 1 B 6 B 6 7 A 1 F 3 6 } " / > < / a : e x t > < / a : e x t L s t > < / p : c N v P r > < p : c N v S p P r / > < p : n v P r / > < / p : n v S p P r > < p : s p P r > < a : x f r m   r o t = " 0 " > < a : o f f   x = " 0 "   y = " 9 3 0 2 7 5 " / > < a : e x t   c x = " 9 7 7 9 0 0 "   c y = " 1 6 3 5 1 2 4 " / > < / a : x f r m > < a : p r s t G e o m   p r s t = " r e c t " > < a : a v L s t / > < / a : p r s t G e o m > < a : s o l i d F i l l > < a : s c h e m e C l r   v a l = " b g 1 " > < a : a l p h a   v a l = " 5 0 0 0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3 "   n a m e = " R e c t a n g l e   7 " > < a : e x t L s t > < a : e x t   u r i = " { 2 9 C B 7 4 4 8 - 0 3 A 0 - 4 8 7 7 - B 2 3 0 - 7 D E 9 4 1 9 5 8 0 D F } " > < a 1 6 : c r e a t i o n I d   x m l n s : a 1 6 = " h t t p : / / s c h e m a s . m i c r o s o f t . c o m / o f f i c e / d r a w i n g / 2 0 1 0 / m a i n "   i d = " { F 7 2 3 6 A 4 A - 2 1 2 E - 4 B 3 9 - 8 5 2 7 - 9 E 0 C 1 5 A 8 C 1 9 B } " / > < / a : e x t > < / a : e x t L s t > < / p : c N v P r > < p : c N v S p P r / > < p : n v P r / > < / p : n v S p P r > < p : s p P r > < a : x f r m   r o t = " 0 " > < a : o f f   x = " 0 "   y = " 4 2 0 7 0 4 5 " / > < a : e x t   c x = " 9 7 7 9 0 0 "   c y = " 9 3 6 4 5 5 " / > < / a : x f r m > < a : p r s t G e o m   p r s t = " r e c t " > < a : a v L s t / > < / a : p r s t G e o m > < a : s o l i d F i l l > < a : s c h e m e C l r   v a l = " b g 1 " > < a : a l p h a   v a l = " 1 4 9 9 9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4 "   n a m e = " R e c t a n g l e   8 " > < a : e x t L s t > < a : e x t   u r i = " { 3 B 5 8 3 9 1 6 - C D 8 D - 4 6 E 2 - 9 7 9 D - 0 3 8 D 9 3 E F 1 9 2 F } " > < a 1 6 : c r e a t i o n I d   x m l n s : a 1 6 = " h t t p : / / s c h e m a s . m i c r o s o f t . c o m / o f f i c e / d r a w i n g / 2 0 1 0 / m a i n "   i d = " { 1 5 B 9 9 4 4 3 - C 5 9 F - 4 2 4 5 - 8 1 3 1 - 3 8 0 8 1 C B 0 B 4 4 B } " / > < / a : e x t > < / a : e x t L s t > < / p : c N v P r > < p : c N v S p P r / > < p : n v P r / > < / p : n v S p P r > < p : s p P r > < a : x f r m   r o t = " 0 " > < a : o f f   x = " 9 7 6 1 8 3 "   y = " 1 " / > < a : e x t   c x = " 1 6 3 2 4 6 5 "   c y = " 9 3 3 6 2 2 " / > < / a : x f r m > < a : p r s t G e o m   p r s t = " r e c t " > < a : a v L s t / > < / a : p r s t G e o m > < a : s o l i d F i l l > < a : s c h e m e C l r   v a l = " b g 1 " > < a : a l p h a   v a l = " 6 9 9 9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5 "   n a m e = " R e c t a n g l e   9 " > < a : e x t L s t > < a : e x t   u r i = " { 1 B 6 A 5 4 1 D - E 1 F 1 - 4 2 A 4 - A 6 B 5 - 4 9 5 2 6 5 8 2 E 2 A A } " > < a 1 6 : c r e a t i o n I d   x m l n s : a 1 6 = " h t t p : / / s c h e m a s . m i c r o s o f t . c o m / o f f i c e / d r a w i n g / 2 0 1 0 / m a i n "   i d = " { 2 B 2 3 2 B D E - 0 6 7 B - 4 9 9 4 - B 5 0 7 - C 6 2 D B 0 8 7 4 E A 8 } " / > < / a : e x t > < / a : e x t L s t > < / p : c N v P r > < p : c N v S p P r / > < p : n v P r / > < / p : n v S p P r > < p : s p P r > < a : x f r m   r o t = " 0 " > < a : o f f   x = " 4 2 4 3 6 7 7 "   y = " 0 " / > < a : e x t   c x = " 1 6 3 2 4 6 5 "   c y = " 9 3 3 6 2 2 " / > < / a : x f r m > < a : p r s t G e o m   p r s t = " r e c t " > < a : a v L s t / > < / a : p r s t G e o m > < a : s o l i d F i l l > < a : s c h e m e C l r   v a l = " b g 1 " > < a : a l p h a   v a l = " 4 0 0 0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6 "   n a m e = " R e c t a n g l e   1 0 " > < a : e x t L s t > < a : e x t   u r i = " { D 4 C 8 A 2 2 8 - 8 A D 0 - 4 1 1 F - 9 2 D C - 0 4 2 D 2 E B 2 C 7 1 D } " > < a 1 6 : c r e a t i o n I d   x m l n s : a 1 6 = " h t t p : / / s c h e m a s . m i c r o s o f t . c o m / o f f i c e / d r a w i n g / 2 0 1 0 / m a i n "   i d = " { B 9 9 2 2 F 2 F - E A 3 C - 4 C B A - B 4 2 2 - F B 6 7 7 1 3 7 C 8 A 4 } " / > < / a : e x t > < / a : e x t L s t > < / p : c N v P r > < p : c N v S p P r / > < p : n v P r / > < / p : n v S p P r > < p : s p P r > < a : x f r m   r o t = " 0 " > < a : o f f   x = " 7 5 1 1 5 3 6 "   y = " 0 " / > < a : e x t   c x = " 1 6 3 2 4 6 5 "   c y = " 9 3 3 6 2 2 " / > < / a : x f r m > < a : p r s t G e o m   p r s t = " r e c t " > < a : a v L s t / > < / a : p r s t G e o m > < a : s o l i d F i l l > < a : s c h e m e C l r   v a l = " b g 1 " > < a : a l p h a   v a l = " 7 9 9 9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7 "   n a m e = " R e c t a n g l e   1 1 " > < a : e x t L s t > < a : e x t   u r i = " { 6 8 7 D 9 C A 3 - 3 9 6 4 - 4 2 C 8 - B A 0 F - 5 1 4 D E 7 E 1 E C 5 D } " > < a 1 6 : c r e a t i o n I d   x m l n s : a 1 6 = " h t t p : / / s c h e m a s . m i c r o s o f t . c o m / o f f i c e / d r a w i n g / 2 0 1 0 / m a i n "   i d = " { B D 2 9 6 1 5 1 - A E 0 6 - 4 8 6 2 - B B 6 8 - D 8 7 4 E F 4 0 B D 9 1 } " / > < / a : e x t > < / a : e x t L s t > < / p : c N v P r > < p : c N v S p P r / > < p : n v P r / > < / p : n v S p P r > < p : s p P r > < a : x f r m   r o t = " 0 " > < a : o f f   x = " 5 8 7 9 5 4 9 "   y = " 9 3 4 5 7 0 " / > < a : e x t   c x = " 1 6 3 2 4 6 5 "   c y = " 1 6 3 0 8 3 0 " / > < / a : x f r m > < a : p r s t G e o m   p r s t = " r e c t " > < a : a v L s t / > < / a : p r s t G e o m > < a : s o l i d F i l l > < a : s c h e m e C l r   v a l = " b g 1 " > < a : a l p h a   v a l = " 1 0 0 0 0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8 "   n a m e = " R e c t a n g l e   1 2 " > < a : e x t L s t > < a : e x t   u r i = " { 2 E F 2 E C 7 A - 0 7 E 6 - 4 8 C 8 - 9 9 6 0 - 8 B 3 2 6 7 D 3 6 0 7 2 } " > < a 1 6 : c r e a t i o n I d   x m l n s : a 1 6 = " h t t p : / / s c h e m a s . m i c r o s o f t . c o m / o f f i c e / d r a w i n g / 2 0 1 0 / m a i n "   i d = " { 2 9 8 4 B C 8 F - 0 C A 4 - 4 8 2 9 - 8 7 D E - C 6 B E 6 D 1 3 9 3 0 2 } " / > < / a : e x t > < / a : e x t L s t > < / p : c N v P r > < p : c N v S p P r / > < p : n v P r / > < / p : n v S p P r > < p : s p P r > < a : x f r m   r o t = " 0 " > < a : o f f   x = " 2 6 0 8 7 2 2 "   y = " 9 3 1 1 0 5 " / > < a : e x t   c x = " 1 6 3 2 4 6 5 "   c y = " 1 6 3 0 8 3 0 " / > < / a : x f r m > < a : p r s t G e o m   p r s t = " r e c t " > < a : a v L s t / > < / a : p r s t G e o m > < a : s o l i d F i l l > < a : s c h e m e C l r   v a l = " b g 1 " > < a : a l p h a   v a l = " 1 9 9 9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9 "   n a m e = " R e c t a n g l e   1 3 " > < a : e x t L s t > < a : e x t   u r i = " { 7 0 E 2 6 6 9 D - 5 7 2 E - 4 5 6 1 - B 5 7 8 - 3 6 E E A E B A A C F 3 } " > < a 1 6 : c r e a t i o n I d   x m l n s : a 1 6 = " h t t p : / / s c h e m a s . m i c r o s o f t . c o m / o f f i c e / d r a w i n g / 2 0 1 0 / m a i n "   i d = " { 8 B D 8 A A A 7 - 9 0 5 0 - 4 E F E - 8 B 5 8 - D 9 2 6 A 5 4 1 E F 2 C } " / > < / a : e x t > < / a : e x t L s t > < / p : c N v P r > < p : c N v S p P r / > < p : n v P r / > < / p : n v S p P r > < p : s p P r > < a : x f r m   r o t = " 0 " > < a : o f f   x = " 9 7 7 3 4 8 "   y = " 2 5 6 3 0 9 1 " / > < a : e x t   c x = " 1 6 3 2 4 6 5 "   c y = " 1 6 4 5 2 2 7 " / > < / a : x f r m > < a : p r s t G e o m   p r s t = " r e c t " > < a : a v L s t / > < / a : p r s t G e o m > < a : s o l i d F i l l > < a : s c h e m e C l r   v a l = " b g 1 " > < a : a l p h a   v a l = " 6 0 0 0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0 "   n a m e = " R e c t a n g l e   1 4 " > < a : e x t L s t > < a : e x t   u r i = " { 8 9 2 A E E B D - 5 2 8 F - 4 9 C C - A 7 9 7 - 8 F D 6 9 F 2 2 E E 5 9 } " > < a 1 6 : c r e a t i o n I d   x m l n s : a 1 6 = " h t t p : / / s c h e m a s . m i c r o s o f t . c o m / o f f i c e / d r a w i n g / 2 0 1 0 / m a i n "   i d = " { 8 9 F 0 6 1 A C - C D 4 B - 4 A 6 C - A 8 C 3 - F B 5 6 8 F 7 D A 6 4 F } " / > < / a : e x t > < / a : e x t L s t > < / p : c N v P r > < p : c N v S p P r / > < p : n v P r / > < / p : n v S p P r > < p : s p P r > < a : x f r m   r o t = " 0 " > < a : o f f   x = " 4 2 4 2 9 5 5 "   y = " 2 5 6 5 4 0 0 " / > < a : e x t   c x = " 1 6 3 6 5 3 1 "   c y = " 1 6 4 5 2 2 7 " / > < / a : x f r m > < a : p r s t G e o m   p r s t = " r e c t " > < a : a v L s t / > < / a : p r s t G e o m > < a : s o l i d F i l l > < a : s c h e m e C l r   v a l = " b g 1 " > < a : a l p h a   v a l = " 2 9 9 9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1 "   n a m e = " R e c t a n g l e   1 5 " > < a : e x t L s t > < a : e x t   u r i = " { 4 D 7 8 D 4 3 9 - 3 F B 5 - 4 2 2 B - A 0 D 2 - B D 9 4 5 C 2 F B 9 A 4 } " > < a 1 6 : c r e a t i o n I d   x m l n s : a 1 6 = " h t t p : / / s c h e m a s . m i c r o s o f t . c o m / o f f i c e / d r a w i n g / 2 0 1 0 / m a i n "   i d = " { E C D 0 D 7 B B - 8 E 9 0 - 4 E 5 A - 8 5 5 3 - B A 8 C E D C 0 3 D 9 9 } " / > < / a : e x t > < / a : e x t L s t > < / p : c N v P r > < p : c N v S p P r / > < p : n v P r / > < / p : n v S p P r > < p : s p P r > < a : x f r m   r o t = " 0 " > < a : o f f   x = " 7 5 1 1 1 4 2 "   y = " 2 5 6 5 4 0 0 " / > < a : e x t   c x = " 1 6 3 2 8 5 7 "   c y = " 1 6 4 5 2 2 7 " / > < / a : x f r m > < a : p r s t G e o m   p r s t = " r e c t " > < a : a v L s t / > < / a : p r s t G e o m > < a : s o l i d F i l l > < a : s c h e m e C l r   v a l = " b g 1 " > < a : a l p h a   v a l = " 2 9 9 9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2 "   n a m e = " R e c t a n g l e   1 6 " > < a : e x t L s t > < a : e x t   u r i = " { 2 4 A B E C 4 A - 3 7 9 7 - 4 7 D F - A 1 6 C - 7 6 B 0 F D B 3 B 1 9 7 } " > < a 1 6 : c r e a t i o n I d   x m l n s : a 1 6 = " h t t p : / / s c h e m a s . m i c r o s o f t . c o m / o f f i c e / d r a w i n g / 2 0 1 0 / m a i n "   i d = " { 5 4 4 5 0 A F 3 - F 0 D 8 - 4 8 0 6 - 8 A 3 6 - 8 E B A 0 4 C 9 A 2 3 7 } " / > < / a : e x t > < / a : e x t L s t > < / p : c N v P r > < p : c N v S p P r / > < p : n v P r / > < / p : n v S p P r > < p : s p P r > < a : x f r m   r o t = " 0 " > < a : o f f   x = " 2 6 1 1 5 8 1 "   y = " 4 2 0 7 0 4 3 " / > < a : e x t   c x = " 1 6 3 1 3 7 4 "   c y = " 9 3 6 4 5 5 " / > < / a : x f r m > < a : p r s t G e o m   p r s t = " r e c t " > < a : a v L s t / > < / a : p r s t G e o m > < a : s o l i d F i l l > < a : s c h e m e C l r   v a l = " b g 1 " > < a : a l p h a   v a l = " 7 9 9 9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3 "   n a m e = " R e c t a n g l e   1 7 " > < a : e x t L s t > < a : e x t   u r i = " { 8 9 A B 0 9 E 4 - 0 D 5 7 - 4 6 C 8 - B E F D - 5 8 3 C A 1 1 D E 4 2 2 } " > < a 1 6 : c r e a t i o n I d   x m l n s : a 1 6 = " h t t p : / / s c h e m a s . m i c r o s o f t . c o m / o f f i c e / d r a w i n g / 2 0 1 0 / m a i n "   i d = " { 5 E F 7 D B 6 2 - 8 5 3 F - 4 C 6 1 - 9 D 8 1 - C 3 A 3 E B F 0 7 3 3 6 } " / > < / a : e x t > < / a : e x t L s t > < / p : c N v P r > < p : c N v S p P r / > < p : n v P r / > < / p : n v S p P r > < p : s p P r > < a : x f r m   r o t = " 0 " > < a : o f f   x = " 5 8 8 1 2 5 3 "   y = " 4 2 0 7 0 4 3 " / > < a : e x t   c x = " 1 6 3 1 3 7 4 "   c y = " 9 3 6 4 5 5 " / > < / a : x f r m > < a : p r s t G e o m   p r s t = " r e c t " > < a : a v L s t / > < / a : p r s t G e o m > < a : s o l i d F i l l > < a : s c h e m e C l r   v a l = " b g 1 " > < a : a l p h a   v a l = " 1 2 0 0 0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4 "   n a m e = " R e c t a n g l e   1 8 " > < a : e x t L s t > < a : e x t   u r i = " { E 3 A 7 2 7 4 9 - 3 D 6 5 - 4 3 E 4 - B 6 0 8 - 5 4 7 4 C 9 4 B 1 5 D 5 } " > < a 1 6 : c r e a t i o n I d   x m l n s : a 1 6 = " h t t p : / / s c h e m a s . m i c r o s o f t . c o m / o f f i c e / d r a w i n g / 2 0 1 0 / m a i n "   i d = " { F 0 5 F D 5 D B - D B E 5 - 4 A 9 7 - A 3 1 1 - A E 9 F 7 C 5 C D 2 3 6 } " / > < / a : e x t > < / a : e x t L s t > < / p : c N v P r > < p : c N v S p P r / > < p : n v P r / > < / p : n v S p P r > < p : s p P r > < a : x f r m   r o t = " 0 " > < a : o f f   x = " 6 8 3 1 9 2 "   y = " 1 " / > < a : e x t   c x = " 5 5 1 1 6 5 3 "   c y = " 4 4 5 9 7 6 0 " / > < / a : x f r m > < a : p r s t G e o m   p r s t = " r e c t " > < a : a v L s t / > < / a : p r s t G e o m > < a : g r a d F i l l   r o t W i t h S h a p e = " 1 " > < a : g s L s t > < a : g s   p o s = " 4 6 0 0 0 " > < a : s c h e m e C l r   v a l = " t x 1 " / > < / a : g s > < a : g s   p o s = " 1 0 0 0 0 0 " > < a : s c h e m e C l r   v a l = " t x 1 " > < a : l u m M o d   v a l = " 8 5 0 0 0 " / > < / a : s c h e m e C l r > < / a : g s > < / a : g s L s t > < a : l i n   a n g = " 1 6 2 0 0 0 0 0 "   s c a l e d = " 0 " / > < / a : g r a d F i l l > < a : l n > < a : n o F i l l / > < / a : l n > < a : e f f e c t L s t > < a : o u t e r S h d w   b l u r R a d = " 1 1 1 1 2 5 "   d i r = " 2 7 0 0 0 0 0 "   d i s t = " 6 3 5 0 0 " > < a : s r g b C l r   v a l = " 0 0 0 0 0 0 " > < a : a l p h a   v a l = " 3 5 0 0 0 " / > < / a : s r g b C l r > < / a : o u t e r S h d w > < / a : e f f e c t L s t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5 "   n a m e = " T i t l e   1 " > < a : e x t L s t > < a : e x t   u r i = " { D 8 8 8 8 4 D 6 - D C E 3 - 4 1 5 8 - A C E 1 - 5 9 4 D E 7 D 1 4 F 3 F } " > < a 1 6 : c r e a t i o n I d   x m l n s : a 1 6 = " h t t p : / / s c h e m a s . m i c r o s o f t . c o m / o f f i c e / d r a w i n g / 2 0 1 0 / m a i n "   i d = " { A C F 1 2 2 6 D - 9 E 1 0 - 4 F 1 F - B 8 C F - 2 4 F B E 7 8 A 7 6 A 3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1 1 1 1 9 5 6 "   y = " 1 0 4 7 7 5 0 " / > < a : e x t   c x = " 4 5 8 8 9 3 2 "   c y = " 1 7 1 9 0 4 9 " / > < / a : x f r m > < a : p r s t G e o m   p r s t = " r e c t " > < a : a v L s t / > < / a : p r s t G e o m > < / p : s p P r > < p : t x B o d y > < a : b o d y P r   a n c h o r = " b "   r t l C o l = " 0 "   v e r t = " h o r z " > < a : n o A u t o f i t / > < / a : b o d y P r > < a : l s t S t y l e > < a : l v l 1 p P r   a l g n = " l "   l v l = " 0 " > < a : l n S p c > < a : s p c P c t   v a l = " 1 0 0 0 0 0 " / > < / a : l n S p c > < a : d e f R P r   b = " 0 "   d i r t y = " 0 "   i = " 0 "   l a n g = " e n - U S "   s z = " 3 8 0 0 " > < a : s o l i d F i l l > < a : s c h e m e C l r   v a l = " b g 1 " > < a : l u m M o d   v a l = " 6 5 0 0 0 " / > < a : l u m O f f   v a l = " 3 5 0 0 0 " / > < / a : s c h e m e C l r > < / a : s o l i d F i l l > < a : l a t i n   t y p e f a c e = " + m j - l t " / > < / a : d e f R P r > < / a : l v l 1 p P r > < / a : l s t S t y l e > < a : p > < a : p P r / > < a : r > < a : r P r   d i r t y = " 0 "   l a n g = " e n - U S " / > < a : t > C L I C K   T O   E D I T   M A S T E R   T I T L E   S T Y L E < / a : t > < / a : r > < a : e n d P a r a R P r   d i r t y = " 0 "   l a n g = " e n - U S " / > < / a : p > < / p : t x B o d y > < / p : s p > < p : s p > < p : n v S p P r > < p : c N v P r   i d = " 1 6 "   n a m e = " S u b t i t l e   2 " > < a : e x t L s t > < a : e x t   u r i = " { 8 B 4 B 3 E E 1 - 7 D 1 C - 4 C 0 8 - A 2 0 1 - 2 D F F 0 2 A C A B 6 F } " > < a 1 6 : c r e a t i o n I d   x m l n s : a 1 6 = " h t t p : / / s c h e m a s . m i c r o s o f t . c o m / o f f i c e / d r a w i n g / 2 0 1 0 / m a i n "   i d = " { 5 D 1 0 3 3 E A - 8 7 6 B - 4 3 4 6 - 9 8 D 0 - 2 1 B 9 B C C C 1 8 E F } " / > < / a : e x t > < / a : e x t L s t > < / p : c N v P r > < p : c N v S p P r > < a : s p L o c k s   n o G r p = " t r u e " / > < / p : c N v S p P r > < p : n v P r > < p : p h   i d x = " 1 "   t y p e = " s u b T i t l e " / > < / p : n v P r > < / p : n v S p P r > < p : s p P r > < a : x f r m   r o t = " 0 " > < a : o f f   x = " 1 1 1 1 9 5 6 "   y = " 2 8 6 0 1 2 0 " / > < a : e x t   c x = " 4 5 8 8 9 3 2 "   c y = " 8 2 0 0 9 0 " / > < / a : x f r m > < a : p r s t G e o m   p r s t = " r e c t " > < a : a v L s t / > < / a : p r s t G e o m > < / p : s p P r > < p : t x B o d y > < a : b o d y P r   r t l C o l = " 0 "   v e r t = " h o r z " > < a : n o r m A u t o f i t / > < / a : b o d y P r > < a : l s t S t y l e > < a : l v l 1 p P r   a l g n = " l "   i n d e n t = " 0 "   l v l = " 0 "   m a r L = " 0 "   m a r R = " 0 "   r t l = " f a l s e " > < a : l n S p c > < a : s p c P c t   v a l = " 1 0 0 0 0 0 " / > < / a : l n S p c > < a : s p c B e f > < a : s p c P c t   v a l = " 2 0 0 0 0 " / > < / a : s p c B e f > < a : s p c A f t > < a : s p c P t s   v a l = " 0 " / > < / a : s p c A f t > < a : b u F o n t   t y p e f a c e = " Q u i c k s a n d " / > < a : b u N o n e / > < a : d e f R P r   b = " 0 "   d i r t y = " 0 "   i = " 0 "   l a n g = " e n - U S "   s z = " 1 8 0 0 " > < a : s o l i d F i l l > < a : s c h e m e C l r   v a l = " b g 1 " > < a : l u m M o d   v a l = " 5 0 0 0 0 " / > < a : l u m O f f   v a l = " 5 0 0 0 0 " / > < / a : s c h e m e C l r > < / a : s o l i d F i l l > < a : l a t i n   t y p e f a c e = " + m n - l t " / > < / a : d e f R P r > < / a : l v l 1 p P r > < a : l v l 2 p P r   a l g n = " c t r "   i n d e n t = " 0 "   l v l = " 1 "   m a r L = " 4 5 7 2 0 0 " > < a : b u N o n e / > < a : d e f R P r   d i r t y = " 0 "   l a n g = " e n - U S " > < a : s o l i d F i l l > < a : s c h e m e C l r   v a l = " t x 1 " > < a : t i n t   v a l = " 7 5 0 0 0 " / > < / a : s c h e m e C l r > < / a : s o l i d F i l l > < / a : d e f R P r > < / a : l v l 2 p P r > < a : l v l 3 p P r   a l g n = " c t r "   i n d e n t = " 0 "   l v l = " 2 "   m a r L = " 9 1 4 4 0 0 " > < a : b u N o n e / > < a : d e f R P r   d i r t y = " 0 "   l a n g = " e n - U S " > < a : s o l i d F i l l > < a : s c h e m e C l r   v a l = " t x 1 " > < a : t i n t   v a l = " 7 5 0 0 0 " / > < / a : s c h e m e C l r > < / a : s o l i d F i l l > < / a : d e f R P r > < / a : l v l 3 p P r > < a : l v l 4 p P r   a l g n = " c t r "   i n d e n t = " 0 "   l v l = " 3 "   m a r L = " 1 3 7 1 6 0 0 " > < a : b u N o n e / > < a : d e f R P r   d i r t y = " 0 "   l a n g = " e n - U S " > < a : s o l i d F i l l > < a : s c h e m e C l r   v a l = " t x 1 " > < a : t i n t   v a l = " 7 5 0 0 0 " / > < / a : s c h e m e C l r > < / a : s o l i d F i l l > < / a : d e f R P r > < / a : l v l 4 p P r > < a : l v l 5 p P r   a l g n = " c t r "   i n d e n t = " 0 "   l v l = " 4 "   m a r L = " 1 8 2 8 8 0 0 " > < a : b u N o n e / > < a : d e f R P r   d i r t y = " 0 "   l a n g = " e n - U S " > < a : s o l i d F i l l > < a : s c h e m e C l r   v a l = " t x 1 " > < a : t i n t   v a l = " 7 5 0 0 0 " / > < / a : s c h e m e C l r > < / a : s o l i d F i l l > < / a : d e f R P r > < / a : l v l 5 p P r > < a : l v l 6 p P r   a l g n = " c t r "   i n d e n t = " 0 "   l v l = " 5 "   m a r L = " 2 2 8 6 0 0 0 " > < a : b u N o n e / > < a : d e f R P r   d i r t y = " 0 "   l a n g = " e n - U S " > < a : s o l i d F i l l > < a : s c h e m e C l r   v a l = " t x 1 " > < a : t i n t   v a l = " 7 5 0 0 0 " / > < / a : s c h e m e C l r > < / a : s o l i d F i l l > < / a : d e f R P r > < / a : l v l 6 p P r > < a : l v l 7 p P r   a l g n = " c t r "   i n d e n t = " 0 "   l v l = " 6 "   m a r L = " 2 7 4 3 2 0 0 " > < a : b u N o n e / > < a : d e f R P r   d i r t y = " 0 "   l a n g = " e n - U S " > < a : s o l i d F i l l > < a : s c h e m e C l r   v a l = " t x 1 " > < a : t i n t   v a l = " 7 5 0 0 0 " / > < / a : s c h e m e C l r > < / a : s o l i d F i l l > < / a : d e f R P r > < / a : l v l 7 p P r > < a : l v l 8 p P r   a l g n = " c t r "   i n d e n t = " 0 "   l v l = " 7 "   m a r L = " 3 2 0 0 4 0 0 " > < a : b u N o n e / > < a : d e f R P r   d i r t y = " 0 "   l a n g = " e n - U S " > < a : s o l i d F i l l > < a : s c h e m e C l r   v a l = " t x 1 " > < a : t i n t   v a l = " 7 5 0 0 0 " / > < / a : s c h e m e C l r > < / a : s o l i d F i l l > < / a : d e f R P r > < / a : l v l 8 p P r > < a : l v l 9 p P r   a l g n = " c t r "   i n d e n t = " 0 "   l v l = " 8 "   m a r L = " 3 6 5 7 6 0 0 " > < a : b u N o n e / > < a : d e f R P r   d i r t y = " 0 "   l a n g = " e n - U S " > < a : s o l i d F i l l > < a : s c h e m e C l r   v a l = " t x 1 " > < a : t i n t   v a l = " 7 5 0 0 0 " / > < / a : s c h e m e C l r > < / a : s o l i d F i l l > < / a : d e f R P r > < / a : l v l 9 p P r > < / a : l s t S t y l e > < a : p > < a : p P r / > < a : r > < a : r P r   d i r t y = " 0 "   l a n g = " e n - U S " / > < a : t > C l i c k   t o   e d i t   M a s t e r   s u b t i t l e   s t y l e < / a : t > < / a : r > < a : e n d P a r a R P r   d i r t y = " 0 "   l a n g = " e n - U S " / > < / a : p > < / p : t x B o d y > < / p : s p > < p : c x n S p > < p : n v C x n S p P r > < p : c N v P r   i d = " 1 7 "   n a m e = " S t r a i g h t   C o n n e c t o r   2 1 " > < a : e x t L s t > < a : e x t   u r i = " { E A 4 2 6 8 A F - 8 8 2 5 - 4 1 8 A - 8 8 5 B - D 2 1 2 F E A 4 2 0 0 6 } " > < a 1 6 : c r e a t i o n I d   x m l n s : a 1 6 = " h t t p : / / s c h e m a s . m i c r o s o f t . c o m / o f f i c e / d r a w i n g / 2 0 1 0 / m a i n "   i d = " { 0 E 7 0 7 A 0 D - 8 1 E F - 4 1 6 5 - A D 2 8 - 5 E A E F 4 B B 2 5 6 C } " / > < / a : e x t > < / a : e x t L s t > < / p : c N v P r > < p : c N v C x n S p P r / > < p : n v P r / > < / p : n v C x n S p P r > < p : s p P r > < a : x f r m   r o t = " 0 " > < a : o f f   x = " 1 1 9 6 2 5 7 "   y = " 2 7 8 9 0 8 7 " / > < a : e x t   c x = " 4 4 9 0 0 6 5 "   c y = " 0 " / > < / a : x f r m > < a : p r s t G e o m   p r s t = " l i n e " > < a : a v L s t / > < / a : p r s t G e o m > < a : l n   w = " 6 3 5 0 " > < a : s o l i d F i l l > < a : s c h e m e C l r   v a l = " b g 2 " > < a : l u m M o d   v a l = " 7 5 0 0 0 " / > < a : l u m O f f   v a l = " 2 5 0 0 0 " / > < / a : s c h e m e C l r > < / a : s o l i d F i l l > < / a : l n > < / p : s p P r > < p : s t y l e > < a : l n R e f   i d x = " 2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s p > < p : n v S p P r > < p : c N v P r   i d = " 1 8 "   n a m e = " S l i d e   N u m b e r   P l a c e h o l d e r   5 " > < a : e x t L s t > < a : e x t   u r i = " { 1 1 2 1 3 A F E - E 1 B D - 4 1 6 1 - 9 7 5 8 - 5 5 E 8 9 8 9 8 B E 3 2 } " > < a 1 6 : c r e a t i o n I d   x m l n s : a 1 6 = " h t t p : / / s c h e m a s . m i c r o s o f t . c o m / o f f i c e / d r a w i n g / 2 0 1 0 / m a i n "   i d = " { 6 3 7 D 3 C F C - 6 0 F 5 - 4 8 F 9 - 9 7 2 B - 9 E B C 2 A 8 C 9 A A 9 } " / > < / a : e x t > < / a : e x t L s t > < / p : c N v P r > < p : c N v S p P r > < a : s p L o c k s   n o G r p = " t r u e " / > < / p : c N v S p P r > < p : n v P r > < p : p h   i d x = " 1 2 "   s z = " q u a r t e r "   t y p e = " s l d N u m " / > < / p : n v P r > < / p : n v S p P r > < p : s p P r > < a : x f r m   r o t = " 0 " > < a : o f f   x = " 6 3 2 3 7 8 0 "   y = " 4 7 0 5 3 5 0 " / > < a : e x t   c x = " 1 7 4 2 4 3 5 "   c y = " 2 7 3 8 4 4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r "   l v l = " 0 " > < a : d e f R P r   b = " 1 "   d i r t y = " 0 "   i = " 0 "   l a n g = " e n - U S "   s z = " 7 0 0 " > < a : s o l i d F i l l > < a : s c h e m e C l r   v a l = " t x 1 " / > < / a : s o l i d F i l l > < a : l a t i n   t y p e f a c e = " + m n - l t " / > < / a : d e f R P r > < / a : l v l 1 p P r > < / a : l s t S t y l e > < a : p > < a : p P r / > < a : r > < a : r P r   d i r t y = " 0 "   l a n g = " e n - U S " / > < a : t > & l t ; # & g t ; < / a : t > < / a : r > < a : e n d P a r a R P r   d i r t y = " 0 "   l a n g = " e n - U S " / > < / a : p > < / p : t x B o d y > < / p : s p > < p : s p > < p : n v S p P r > < p : c N v P r   i d = " 1 9 "   n a m e = " F o o t e r   P l a c e h o l d e r   4 " > < a : e x t L s t > < a : e x t   u r i = " { 6 C 7 8 0 D F 1 - 7 4 0 7 - 4 E C 8 - A E C 7 - 3 8 4 D E 4 D 8 E D B 1 } " > < a 1 6 : c r e a t i o n I d   x m l n s : a 1 6 = " h t t p : / / s c h e m a s . m i c r o s o f t . c o m / o f f i c e / d r a w i n g / 2 0 1 0 / m a i n "   i d = " { D 5 E 0 4 9 D 0 - 0 F E F - 4 A D 8 - A B 9 C - 3 9 0 2 2 F 5 E 2 1 4 6 } " / > < / a : e x t > < / a : e x t L s t > < / p : c N v P r > < p : c N v S p P r > < a : s p L o c k s   n o G r p = " t r u e " / > < / p : c N v S p P r > < p : n v P r > < p : p h   i d x = " 1 1 "   s z = " q u a r t e r "   t y p e = " f t r " / > < / p : n v P r > < / p : n v S p P r > < p : s p P r > < a : x f r m   r o t = " 0 " > < a : o f f   x = " 3 0 4 8 0 0 0 "   y = " 4 7 0 5 3 5 0 " / > < a : e x t   c x = " 2 8 9 5 6 0 0 "   c y = " 2 7 3 8 4 4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b = " 1 "   d i r t y = " 0 "   i = " 0 "   l a n g = " e n - U S "   s z = " 7 0 0 " > < a : s o l i d F i l l > < a : s c h e m e C l r   v a l = " t x 1 " / > < / a : s o l i d F i l l > < a : l a t i n   t y p e f a c e = " + m n - l t " / > < / a : d e f R P r > < / a : l v l 1 p P r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p : s p > < p : n v S p P r > < p : c N v P r   i d = " 2 0 "   n a m e = " D a t e   P l a c e h o l d e r   3 " > < a : e x t L s t > < a : e x t   u r i = " { 6 E 2 7 F 6 D 1 - C 0 0 D - 4 5 5 8 - 8 A 6 5 - 6 B 7 0 0 D A 3 3 2 3 4 } " > < a 1 6 : c r e a t i o n I d   x m l n s : a 1 6 = " h t t p : / / s c h e m a s . m i c r o s o f t . c o m / o f f i c e / d r a w i n g / 2 0 1 0 / m a i n "   i d = " { 5 0 8 A 6 5 8 5 - 4 1 C F - 4 2 5 0 - A B C 9 - A D 4 E 4 F 5 8 8 5 4 D } " / > < / a : e x t > < / a : e x t L s t > < / p : c N v P r > < p : c N v S p P r > < a : s p L o c k s   n o G r p = " t r u e " / > < / p : c N v S p P r > < p : n v P r > < p : p h   i d x = " 1 0 "   s z = " h a l f "   t y p e = " d t " / > < / p : n v P r > < / p : n v S p P r > < p : s p P r > < a : x f r m   r o t = " 0 " > < a : o f f   x = " 1 0 8 4 6 4 9 "   y = " 4 7 0 5 3 5 0 " / > < a : e x t   c x = " 1 6 6 9 0 2 6 "   c y = " 2 7 3 8 4 4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l v l = " 0 " > < a : d e f R P r   b = " 1 "   d i r t y = " 0 "   i = " 0 "   l a n g = " e n - U S "   s z = " 7 0 0 " > < a : s o l i d F i l l > < a : s c h e m e C l r   v a l = " t x 1 " / > < / a : s o l i d F i l l > < a : l a t i n   t y p e f a c e = " + m n - l t " / > < / a : d e f R P r > < / a : l v l 1 p P r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/ p : s p T r e e > < p : e x t L s t > < p : e x t   u r i = " { 7 6 0 9 F 5 B 1 - 0 8 A F - 4 B 0 5 - 8 0 F 3 - 4 C D 4 9 7 D 9 D 7 3 D } " > < p 1 4 : c r e a t i o n I d   x m l n s : p 1 4 = " h t t p : / / s c h e m a s . m i c r o s o f t . c o m / o f f i c e / p o w e r p o i n t / 2 0 1 0 / m a i n "   v a l = " 1 6 5 4 2 5 3 4 8 6 1 1 5 " / > < / p : e x t > < / p : e x t L s t > < / p : c S l d > < p : c l r M a p O v r > < a : m a s t e r C l r M a p p i n g / > < / p : c l r M a p O v r > < / p : s l d L a y o u t >
</file>

<file path=ppt/slideLayouts/slideLayout10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v e r t T x " > < p : c S l d   n a m e = " T i t l e   a n d   V e r t i c a l   T e x t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i t l e   1 " > < a : e x t L s t > < a : e x t   u r i = " { 0 B A 5 4 7 3 2 - C C 3 F - 4 E 5 0 - B E 8 E - C 5 F 1 2 7 C 9 4 9 1 8 } " > < a 1 6 : c r e a t i o n I d   x m l n s : a 1 6 = " h t t p : / / s c h e m a s . m i c r o s o f t . c o m / o f f i c e / d r a w i n g / 2 0 1 0 / m a i n "   i d = " { A 3 E 6 A F F 9 - 9 B 6 A - 4 C 1 1 - 9 5 F 2 - 8 6 6 E 6 E 6 B 5 3 8 4 } " / > < / a : e x t > < / a : e x t L s t > < / p : c N v P r > < p : c N v S p P r > < a : s p L o c k s   n o G r p = " t r u e " / > < / p : c N v S p P r > < p : n v P r > < p : p h   t y p e = " t i t l e " / > < / p : n v P r > < / p : n v S p P r > < p : s p P r / > < p : t x B o d y > < a : b o d y P r   r t l C o l = " 0 " / > < a : l s t S t y l e / > < a : p > < a : p P r / > < a : r > < a : r P r   d i r t y = " 0 "   l a n g = " e n - U S " / > < a : t > C l i c k   t o   e d i t   M a s t e r   t i t l e   s t y l e < / a : t > < / a : r > < a : e n d P a r a R P r   d i r t y = " 0 "   l a n g = " e n - U S " / > < / a : p > < / p : t x B o d y > < / p : s p > < p : s p > < p : n v S p P r > < p : c N v P r   i d = " 3 "   n a m e = " V e r t i c a l   T e x t   P l a c e h o l d e r   2 " > < a : e x t L s t > < a : e x t   u r i = " { 2 E A A C B 9 3 - 5 3 3 6 - 4 2 0 D - B C 6 F - 9 2 2 7 9 6 5 A F 6 5 A } " > < a 1 6 : c r e a t i o n I d   x m l n s : a 1 6 = " h t t p : / / s c h e m a s . m i c r o s o f t . c o m / o f f i c e / d r a w i n g / 2 0 1 0 / m a i n "   i d = " { 2 E F A C 3 1 1 - E 7 7 E - 4 D 5 7 - B 9 E 8 - F 8 C 4 A 5 3 A D 0 3 B } " / > < / a : e x t > < / a : e x t L s t > < / p : c N v P r > < p : c N v S p P r > < a : s p L o c k s   n o G r p = " t r u e " / > < / p : c N v S p P r > < p : n v P r > < p : p h   i d x = " 1 "   t y p e = " b o d y " / > < / p : n v P r > < / p : n v S p P r > < p : s p P r / > < p : t x B o d y > < a : b o d y P r   a n c h o r = " t "   r t l C o l = " 0 "   v e r t = " h o r z " / > < a : l s t S t y l e / > < a : p > < a : p P r   l v l = " 0 " / > < a : r > < a : r P r   d i r t y = " 0 "   l a n g = " e n - U S " / > < a : t > E d i t   M a s t e r   t e x t   s t y l e s < / a : t > < / a : r > < / a : p > < a : p > < a : p P r   l v l = " 1 " / > < a : r > < a : r P r   d i r t y = " 0 "   l a n g = " e n - U S " / > < a : t > S e c o n d   l e v e l < / a : t > < / a : r > < / a : p > < a : p > < a : p P r   l v l = " 2 " / > < a : r > < a : r P r   d i r t y = " 0 "   l a n g = " e n - U S " / > < a : t > T h i r d   l e v e l < / a : t > < / a : r > < / a : p > < a : p > < a : p P r   l v l = " 3 " / > < a : r > < a : r P r   d i r t y = " 0 "   l a n g = " e n - U S " / > < a : t > F o u r t h   l e v e l < / a : t > < / a : r > < / a : p > < a : p > < a : p P r   l v l = " 4 " / > < a : r > < a : r P r   d i r t y = " 0 "   l a n g = " e n - U S " / > < a : t > F i f t h   l e v e l < / a : t > < / a : r > < a : e n d P a r a R P r   d i r t y = " 0 "   l a n g = " e n - U S " / > < / a : p > < / p : t x B o d y > < / p : s p > < p : s p > < p : n v S p P r > < p : c N v P r   i d = " 4 "   n a m e = " D a t e   P l a c e h o l d e r   6 " > < a : e x t L s t > < a : e x t   u r i = " { 7 6 D D F 3 B 6 - E 9 C 4 - 4 3 7 7 - 8 3 D 5 - B B 4 9 4 8 A C 2 D A F } " > < a 1 6 : c r e a t i o n I d   x m l n s : a 1 6 = " h t t p : / / s c h e m a s . m i c r o s o f t . c o m / o f f i c e / d r a w i n g / 2 0 1 0 / m a i n "   i d = " { D 8 3 0 7 B 9 0 - 1 E E D - 4 0 4 B - 8 7 C 6 - 3 3 D 6 8 E 8 8 D B B F } " / > < / a : e x t > < / a : e x t L s t > < / p : c N v P r > < p : c N v S p P r > < a : s p L o c k s   n o G r p = " t r u e " / > < / p : c N v S p P r > < p : n v P r > < p : p h   i d x = " 1 0 "   s z = " h a l f "   t y p e = " d t " / > < / p : n v P r > < / p : n v S p P r > < p : s p P r / > < p : t x B o d y > < a : b o d y P r   r t l C o l = " 0 " / > < a : l s t S t y l e / > < a : p > < a : p P r / > < a : f l d   i d = " { 1 4 C 4 5 5 4 B - F 5 C 5 - 4 2 4 3 - 9 B 1 A - 1 5 0 4 3 A 1 A D F 8 3 } "   t y p e = " d a t e t i m e 1 " > < a : t > 6 / 3 / 2 0 2 2 < / a : t > < / a : f l d > < a : e n d P a r a R P r   d i r t y = " 0 "   l a n g = " e n - U S " / > < / a : p > < / p : t x B o d y > < / p : s p > < p : s p > < p : n v S p P r > < p : c N v P r   i d = " 5 "   n a m e = " F o o t e r   P l a c e h o l d e r   7 " > < a : e x t L s t > < a : e x t   u r i = " { 1 D B 6 1 8 B 1 - 9 9 A A - 4 E F B - B 2 F A - 7 A 4 F 7 D 1 D 9 6 E 6 } " > < a 1 6 : c r e a t i o n I d   x m l n s : a 1 6 = " h t t p : / / s c h e m a s . m i c r o s o f t . c o m / o f f i c e / d r a w i n g / 2 0 1 0 / m a i n "   i d = " { 2 C A 8 3 0 9 0 - C 2 9 C - 4 F E 4 - 8 A D F - 6 6 F 3 2 A 6 6 3 D 0 2 } " / > < / a : e x t > < / a : e x t L s t > < / p : c N v P r > < p : c N v S p P r > < a : s p L o c k s   n o G r p = " t r u e " / > < / p : c N v S p P r > < p : n v P r > < p : p h   i d x = " 1 1 "   s z = " q u a r t e r "   t y p e = " f t r " / > < / p : n v P r > < / p : n v S p P r > < p : s p P r / > < p : t x B o d y > < a : b o d y P r   r t l C o l = " 0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6 "   n a m e = " S l i d e   N u m b e r   P l a c e h o l d e r   8 " > < a : e x t L s t > < a : e x t   u r i = " { E 8 B 7 9 3 8 2 - 3 0 5 A - 4 C 4 4 - 8 2 F E - 5 F 2 8 4 F 4 A F 7 8 1 } " > < a 1 6 : c r e a t i o n I d   x m l n s : a 1 6 = " h t t p : / / s c h e m a s . m i c r o s o f t . c o m / o f f i c e / d r a w i n g / 2 0 1 0 / m a i n "   i d = " { 9 4 0 B 8 8 E 5 - D 8 1 2 - 4 1 8 B - 8 5 3 7 - E 8 1 6 0 9 9 B C A B 6 } " / > < / a : e x t > < / a : e x t L s t > < / p : c N v P r > < p : c N v S p P r > < a : s p L o c k s   n o G r p = " t r u e " / > < / p : c N v S p P r > < p : n v P r > < p : p h   i d x = " 1 2 "   s z = " q u a r t e r "   t y p e = " s l d N u m " / > < / p : n v P r > < / p : n v S p P r > < p : s p P r / > < p : t x B o d y > < a : b o d y P r   r t l C o l = " 0 " / > < a : l s t S t y l e / > < a : p > < a : p P r / > < a : f l d   i d = " { D 6 1 2 9 B C 6 - 5 6 4 D - 4 B 0 C - A 1 8 F - F 1 F E E 6 4 6 E 4 3 9 } "   t y p e = " s l i d e n u m " / > < a : e n d P a r a R P r   d i r t y = " 0 "   l a n g = " e n - U S " / > < / a : p > < / p : t x B o d y > < / p : s p > < / p : s p T r e e > < p : e x t L s t > < p : e x t   u r i = " { 4 2 C 1 3 F 4 4 - F 5 D 7 - 4 5 A 1 - 9 C 0 2 - A D 8 D 6 B 9 4 C D 4 F } " > < p 1 4 : c r e a t i o n I d   x m l n s : p 1 4 = " h t t p : / / s c h e m a s . m i c r o s o f t . c o m / o f f i c e / p o w e r p o i n t / 2 0 1 0 / m a i n "   v a l = " 1 6 5 4 2 5 3 4 8 6 1 4 7 " / > < / p : e x t > < / p : e x t L s t > < / p : c S l d > < p : c l r M a p O v r > < a : m a s t e r C l r M a p p i n g / > < / p : c l r M a p O v r > < / p : s l d L a y o u t >
</file>

<file path=ppt/slideLayouts/slideLayout11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v e r t T i t l e A n d T x " > < p : c S l d   n a m e = " V e r t i c a l   T i t l e   a n d   T e x t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V e r t i c a l   T i t l e   1 " > < a : e x t L s t > < a : e x t   u r i = " { A 7 F A E A 5 9 - 6 B E E - 4 C 7 D - B 4 4 9 - D A 1 5 9 2 7 9 C D C 8 } " > < a 1 6 : c r e a t i o n I d   x m l n s : a 1 6 = " h t t p : / / s c h e m a s . m i c r o s o f t . c o m / o f f i c e / d r a w i n g / 2 0 1 0 / m a i n "   i d = " { 8 9 C B C 1 0 8 - 6 B 1 5 - 4 F 0 7 - B 9 0 F - 6 0 3 2 9 2 E D E 9 4 C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2 8 5 7 5 0 "   y = " 7 4 2 9 5 0 " / > < a : e x t   c x = " 2 1 1 4 5 5 0 "   c y = " 3 7 1 4 7 5 0 " / > < / a : x f r m > < / p : s p P r > < p : t x B o d y > < a : b o d y P r   r t l C o l = " 0 "   v e r t = " h o r z " / > < a : l s t S t y l e / > < a : p > < a : p P r / > < a : r > < a : r P r   d i r t y = " 0 "   l a n g = " e n - U S " / > < a : t > C l i c k   t o   e d i t   M a s t e r   t i t l e   s t y l e < / a : t > < / a : r > < a : e n d P a r a R P r   d i r t y = " 0 "   l a n g = " e n - U S " / > < / a : p > < / p : t x B o d y > < / p : s p > < p : s p > < p : n v S p P r > < p : c N v P r   i d = " 3 "   n a m e = " V e r t i c a l   T e x t   P l a c e h o l d e r   2 " > < a : e x t L s t > < a : e x t   u r i = " { 2 E 3 9 F 7 4 2 - 4 B 5 0 - 4 1 E F - 8 8 B 3 - B 7 F 8 B E 4 C F F 2 5 } " > < a 1 6 : c r e a t i o n I d   x m l n s : a 1 6 = " h t t p : / / s c h e m a s . m i c r o s o f t . c o m / o f f i c e / d r a w i n g / 2 0 1 0 / m a i n "   i d = " { 0 0 B 0 1 7 1 1 - 6 3 C 5 - 4 6 6 3 - B D 2 D - 4 B F 1 B 9 7 A E F 0 4 } " / > < / a : e x t > < / a : e x t L s t > < / p : c N v P r > < p : c N v S p P r > < a : s p L o c k s   n o G r p = " t r u e " / > < / p : c N v S p P r > < p : n v P r > < p : p h   i d x = " 1 "   t y p e = " b o d y " / > < / p : n v P r > < / p : n v S p P r > < p : s p P r > < a : x f r m   r o t = " 0 " > < a : o f f   x = " 2 9 0 0 9 3 4 "   y = " 6 5 1 5 1 0 " / > < a : e x t   c x = " 5 4 8 6 4 0 0 "   c y = " 3 8 4 0 4 8 0 " / > < / a : x f r m > < / p : s p P r > < p : t x B o d y > < a : b o d y P r   a n c h o r = " t "   r t l C o l = " 0 "   v e r t = " h o r z " / > < a : l s t S t y l e / > < a : p > < a : p P r   l v l = " 0 " / > < a : r > < a : r P r   d i r t y = " 0 "   l a n g = " e n - U S " / > < a : t > E d i t   M a s t e r   t e x t   s t y l e s < / a : t > < / a : r > < / a : p > < a : p > < a : p P r   l v l = " 1 " / > < a : r > < a : r P r   d i r t y = " 0 "   l a n g = " e n - U S " / > < a : t > S e c o n d   l e v e l < / a : t > < / a : r > < / a : p > < a : p > < a : p P r   l v l = " 2 " / > < a : r > < a : r P r   d i r t y = " 0 "   l a n g = " e n - U S " / > < a : t > T h i r d   l e v e l < / a : t > < / a : r > < / a : p > < a : p > < a : p P r   l v l = " 3 " / > < a : r > < a : r P r   d i r t y = " 0 "   l a n g = " e n - U S " / > < a : t > F o u r t h   l e v e l < / a : t > < / a : r > < / a : p > < a : p > < a : p P r   l v l = " 4 " / > < a : r > < a : r P r   d i r t y = " 0 "   l a n g = " e n - U S " / > < a : t > F i f t h   l e v e l < / a : t > < / a : r > < a : e n d P a r a R P r   d i r t y = " 0 "   l a n g = " e n - U S " / > < / a : p > < / p : t x B o d y > < / p : s p > < p : s p > < p : n v S p P r > < p : c N v P r   i d = " 4 "   n a m e = " D a t e   P l a c e h o l d e r   6 " > < a : e x t L s t > < a : e x t   u r i = " { 5 9 2 B 6 F 4 2 - 5 2 2 B - 4 5 8 7 - B 1 2 3 - C 5 F 4 D B 1 F 6 9 4 F } " > < a 1 6 : c r e a t i o n I d   x m l n s : a 1 6 = " h t t p : / / s c h e m a s . m i c r o s o f t . c o m / o f f i c e / d r a w i n g / 2 0 1 0 / m a i n "   i d = " { B B 3 7 0 A C 3 - A 6 5 8 - 4 C B 7 - B 8 9 4 - 4 9 0 D 2 5 F 5 0 3 B 9 } " / > < / a : e x t > < / a : e x t L s t > < / p : c N v P r > < p : c N v S p P r > < a : s p L o c k s   n o G r p = " t r u e " / > < / p : c N v S p P r > < p : n v P r > < p : p h   i d x = " 1 0 "   s z = " h a l f "   t y p e = " d t " / > < / p : n v P r > < / p : n v S p P r > < p : s p P r / > < p : t x B o d y > < a : b o d y P r   r t l C o l = " 0 " / > < a : l s t S t y l e / > < a : p > < a : p P r / > < a : f l d   i d = " { E 1 A 8 F 9 3 F - 2 7 9 6 - 4 6 1 D - 8 1 6 6 - 0 E D B 7 5 D 3 6 C F 4 } "   t y p e = " d a t e t i m e 1 " > < a : t > 6 / 3 / 2 0 2 2 < / a : t > < / a : f l d > < a : e n d P a r a R P r   d i r t y = " 0 "   l a n g = " e n - U S " / > < / a : p > < / p : t x B o d y > < / p : s p > < p : s p > < p : n v S p P r > < p : c N v P r   i d = " 5 "   n a m e = " F o o t e r   P l a c e h o l d e r   7 " > < a : e x t L s t > < a : e x t   u r i = " { A B 9 6 2 8 5 D - C 7 1 E - 4 7 B 2 - B 8 2 5 - 5 F E 2 D 5 9 E B F 4 0 } " > < a 1 6 : c r e a t i o n I d   x m l n s : a 1 6 = " h t t p : / / s c h e m a s . m i c r o s o f t . c o m / o f f i c e / d r a w i n g / 2 0 1 0 / m a i n "   i d = " { C C 9 E 8 1 6 E - C F 9 4 - 4 2 0 C - A 2 A A - 6 D 5 B A B 1 F 9 A E B } " / > < / a : e x t > < / a : e x t L s t > < / p : c N v P r > < p : c N v S p P r > < a : s p L o c k s   n o G r p = " t r u e " / > < / p : c N v S p P r > < p : n v P r > < p : p h   i d x = " 1 1 "   s z = " q u a r t e r "   t y p e = " f t r " / > < / p : n v P r > < / p : n v S p P r > < p : s p P r / > < p : t x B o d y > < a : b o d y P r   r t l C o l = " 0 " / > < a : l s t S t y l e /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6 "   n a m e = " S l i d e   N u m b e r   P l a c e h o l d e r   8 " > < a : e x t L s t > < a : e x t   u r i = " { C 6 B 5 6 F E C - C 3 3 4 - 4 8 F 6 - A 8 A A - F A E A D C 5 A 9 C 2 3 } " > < a 1 6 : c r e a t i o n I d   x m l n s : a 1 6 = " h t t p : / / s c h e m a s . m i c r o s o f t . c o m / o f f i c e / d r a w i n g / 2 0 1 0 / m a i n "   i d = " { 3 A B 7 F 5 5 9 - 5 6 8 B - 4 3 0 5 - 8 2 9 A - 2 9 8 5 8 E B 1 B 3 B C } " / > < / a : e x t > < / a : e x t L s t > < / p : c N v P r > < p : c N v S p P r > < a : s p L o c k s   n o G r p = " t r u e " / > < / p : c N v S p P r > < p : n v P r > < p : p h   i d x = " 1 2 "   s z = " q u a r t e r "   t y p e = " s l d N u m " / > < / p : n v P r > < / p : n v S p P r > < p : s p P r / > < p : t x B o d y > < a : b o d y P r   r t l C o l = " 0 " / > < a : l s t S t y l e / > < a : p > < a : p P r / > < a : f l d   i d = " { 3 C 3 8 0 2 F 4 - 0 7 F C - 4 4 1 0 - A 5 D D - D 4 5 E 6 9 4 A B 0 6 7 } "   t y p e = " s l i d e n u m " / > < a : e n d P a r a R P r   d i r t y = " 0 "   l a n g = " e n - U S " / > < / a : p > < / p : t x B o d y > < / p : s p > < / p : s p T r e e > < p : e x t L s t > < p : e x t   u r i = " { 9 B B A C 5 0 F - 1 0 8 3 - 4 3 C C - B F A 9 - 5 2 2 9 3 9 F 5 F B 1 E } " > < p 1 4 : c r e a t i o n I d   x m l n s : p 1 4 = " h t t p : / / s c h e m a s . m i c r o s o f t . c o m / o f f i c e / p o w e r p o i n t / 2 0 1 0 / m a i n "   v a l = " 1 6 5 4 2 5 3 4 8 6 1 4 9 " / > < / p : e x t > < / p : e x t L s t > < / p : c S l d > < p : c l r M a p O v r > < a : m a s t e r C l r M a p p i n g / > < / p : c l r M a p O v r > < / p : s l d L a y o u t >
</file>

<file path=ppt/slideLayouts/slideLayout2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o b j " > < p : c S l d   n a m e = " T i t l e   a n d   C o n t e n t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i t l e   1 " > < a : e x t L s t > < a : e x t   u r i = " { 6 5 8 B 3 4 0 6 - 2 2 3 4 - 4 3 9 2 - 9 C A 5 - 7 D 9 9 0 F 9 F 1 E A A } " > < a 1 6 : c r e a t i o n I d   x m l n s : a 1 6 = " h t t p : / / s c h e m a s . m i c r o s o f t . c o m / o f f i c e / d r a w i n g / 2 0 1 0 / m a i n "   i d = " { 5 0 D A 5 5 B 4 - D 0 D 9 - 4 3 2 6 - 8 6 8 4 - F 7 9 C 2 1 D 9 D C 7 D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1 1 1 4 3 2 3 "   y = " 3 5 2 3 2 2 " / > < a : e x t   c x = " 6 9 0 7 1 6 0 "   c y = " 8 5 2 1 2 9 " / > < / a : x f r m > < a : p r s t G e o m   p r s t = " r e c t " > < a : a v L s t / > < / a : p r s t G e o m > < / p : s p P r > < p : t x B o d y > < a : b o d y P r   a n c h o r = " c t r "   r t l C o l = " 0 "   v e r t = " h o r z " > < a : n o r m A u t o f i t / > < / a : b o d y P r > < a : l s t S t y l e > < a : l v l 1 p P r   a l g n = " l "   l v l = " 0 " > < a : d e f R P r   b = " 0 "   d i r t y = " 0 "   i = " 0 "   l a n g = " e n - U S "   s z = " 2 6 0 0 " > < a : s o l i d F i l l > < a : s c h e m e C l r   v a l = " b g 2 " / > < / a : s o l i d F i l l > < a : l a t i n   t y p e f a c e = " + m j - l t " / > < / a : d e f R P r > < / a : l v l 1 p P r > < / a : l s t S t y l e > < a : p > < a : p P r / > < a : r > < a : r P r   d i r t y = " 0 "   l a n g = " e n - U S " / > < a : t > C L I C K   T O   E D I T   M A S T E R   T I T L E   S T Y L E < / a : t > < / a : r > < a : e n d P a r a R P r   d i r t y = " 0 "   l a n g = " e n - U S " / > < / a : p > < / p : t x B o d y > < / p : s p > < p : s p > < p : n v S p P r > < p : c N v P r   i d = " 3 "   n a m e = " C o n t e n t   P l a c e h o l d e r   2 " > < a : e x t L s t > < a : e x t   u r i = " { 9 9 7 0 6 0 4 E - 6 9 5 9 - 4 C 0 8 - A 1 6 7 - A C A D 1 C E F C 8 3 C } " > < a 1 6 : c r e a t i o n I d   x m l n s : a 1 6 = " h t t p : / / s c h e m a s . m i c r o s o f t . c o m / o f f i c e / d r a w i n g / 2 0 1 0 / m a i n "   i d = " { 2 3 5 4 5 3 F 8 - 2 7 C 1 - 4 C 1 1 - B 5 A 6 - F 0 8 1 2 2 6 E 1 A F 7 } " / > < / a : e x t > < / a : e x t L s t > < / p : c N v P r > < p : c N v S p P r > < a : s p L o c k s   n o G r p = " t r u e " / > < / p : c N v S p P r > < p : n v P r > < p : p h   i d x = " 1 " / > < / p : n v P r > < / p : n v S p P r > < p : s p P r > < a : x f r m   r o t = " 0 " > < a : o f f   x = " 1 1 1 4 3 2 3 "   y = " 1 2 7 8 1 9 2 " / > < a : e x t   c x = " 6 9 0 7 1 6 2 "   c y = " 2 8 0 2 1 9 4 " / > < / a : x f r m > < a : p r s t G e o m   p r s t = " r e c t " > < a : a v L s t / > < / a : p r s t G e o m > < / p : s p P r > < p : t x B o d y > < a : b o d y P r   r t l C o l = " 0 " / > < a : l s t S t y l e > < a : l v l 1 p P r   i n d e n t = " - 2 5 5 5 9 9 "   l v l = " 0 "   m a r L = " 2 5 5 5 9 9 " > < a : l n S p c > < a : s p c P c t   v a l = " 1 0 0 0 0 0 " / > < / a : l n S p c > < a : b u C l r > < a : s c h e m e C l r   v a l = " b g 2 " / > < / a : b u C l r > < a : b u S z P c t   v a l = " 1 0 0 0 0 0 " / > < a : b u F o n t   t y p e f a c e = " A r i a l " / > < a : b u C h a r   c h a r = " " " / > < a : d e f R P r   b = " 0 "   d i r t y = " 0 "   i = " 0 "   l a n g = " e n - U S "   s z = " 1 8 0 0 " > < a : s o l i d F i l l > < a : s c h e m e C l r   v a l = " b g 1 " > < a : l u m M o d   v a l = " 6 5 0 0 0 " / > < a : l u m O f f   v a l = " 3 5 0 0 0 " / > < / a : s c h e m e C l r > < / a : s o l i d F i l l > < a : l a t i n   t y p e f a c e = " + m n - l t " / > < / a : d e f R P r > < / a : l v l 1 p P r > < a : l v l 2 p P r   i n d e n t = " - 2 8 5 7 5 0 "   l v l = " 1 "   m a r L = " 7 4 2 9 5 0 " > < a : l n S p c > < a : s p c P c t   v a l = " 9 5 0 0 0 " / > < / a : l n S p c > < a : b u C l r > < a : s c h e m e C l r   v a l = " b g 2 " > < a : l u m M o d   v a l = " 7 5 0 0 0 " / > < a : l u m O f f   v a l = " 2 5 0 0 0 " / > < / a : s c h e m e C l r > < / a : b u C l r > < a : b u S z P c t   v a l = " 7 5 0 0 0 " / > < a : b u F o n t   t y p e f a c e = " Q u i c k s a n d " / > < a : b u C h a r   c h a r = " " " / > < a : d e f R P r   b = " 0 "   d i r t y = " 0 "   i = " 0 "   l a n g = " e n - U S "   s z = " 1 6 0 0 " > < a : s o l i d F i l l > < a : s c h e m e C l r   v a l = " b g 1 " > < a : l u m M o d   v a l = " 6 5 0 0 0 " / > < a : l u m O f f   v a l = " 3 5 0 0 0 " / > < / a : s c h e m e C l r > < / a : s o l i d F i l l > < a : l a t i n   t y p e f a c e = " + m n - l t " / > < / a : d e f R P r > < / a : l v l 2 p P r > < a : l v l 3 p P r   i n d e n t = " - 2 2 8 6 0 0 "   l v l = " 2 "   m a r L = " 1 1 4 3 0 0 0 " > < a : l n S p c > < a : s p c P c t   v a l = " 9 5 0 0 0 " / > < / a : l n S p c > < a : b u C l r > < a : s c h e m e C l r   v a l = " b g 2 " > < a : l u m M o d   v a l = " 5 0 0 0 0 " / > < a : l u m O f f   v a l = " 5 0 0 0 0 " / > < / a : s c h e m e C l r > < / a : b u C l r > < a : b u S z P c t   v a l = " 7 5 0 0 0 " / > < a : b u F o n t   t y p e f a c e = " Q u i c k s a n d " / > < a : b u C h a r   c h a r = " " " / > < a : d e f R P r   b = " 0 "   d i r t y = " 0 "   i = " 0 "   l a n g = " e n - U S "   s z = " 1 4 0 0 " > < a : s o l i d F i l l > < a : s c h e m e C l r   v a l = " b g 1 " > < a : l u m M o d   v a l = " 6 5 0 0 0 " / > < a : l u m O f f   v a l = " 3 5 0 0 0 " / > < / a : s c h e m e C l r > < / a : s o l i d F i l l > < a : l a t i n   t y p e f a c e = " + m n - l t " / > < / a : d e f R P r > < / a : l v l 3 p P r > < a : l v l 4 p P r   i n d e n t = " - 2 2 8 6 0 0 "   l v l = " 3 "   m a r L = " 1 6 0 0 2 0 0 " > < a : l n S p c > < a : s p c P c t   v a l = " 9 5 0 0 0 " / > < / a : l n S p c > < a : b u C l r > < a : s c h e m e C l r   v a l = " b g 2 " > < a : l u m M o d   v a l = " 5 0 0 0 0 " / > < a : l u m O f f   v a l = " 5 0 0 0 0 " / > < / a : s c h e m e C l r > < / a : b u C l r > < a : b u S z P c t   v a l = " 5 0 0 0 0 " / > < a : b u F o n t   t y p e f a c e = " Q u i c k s a n d " / > < a : b u C h a r   c h a r = " " " / > < a : d e f R P r   b = " 0 "   d i r t y = " 0 "   i = " 0 "   l a n g = " e n - U S "   s z = " 1 2 0 0 " > < a : s o l i d F i l l > < a : s c h e m e C l r   v a l = " b g 1 " > < a : l u m M o d   v a l = " 6 5 0 0 0 " / > < a : l u m O f f   v a l = " 3 5 0 0 0 " / > < / a : s c h e m e C l r > < / a : s o l i d F i l l > < a : l a t i n   t y p e f a c e = " + m n - l t " / > < / a : d e f R P r > < / a : l v l 4 p P r > < a : l v l 5 p P r   i n d e n t = " - 2 2 8 6 0 0 "   l v l = " 4 "   m a r L = " 2 0 5 7 4 0 0 " > < a : l n S p c > < a : s p c P c t   v a l = " 9 5 0 0 0 " / > < / a : l n S p c > < a : b u C l r > < a : s c h e m e C l r   v a l = " b g 2 " > < a : l u m M o d   v a l = " 5 0 0 0 0 " / > < a : l u m O f f   v a l = " 5 0 0 0 0 " / > < / a : s c h e m e C l r > < / a : b u C l r > < a : b u S z P c t   v a l = " 5 0 0 0 0 " / > < a : b u F o n t   t y p e f a c e = " Q u i c k s a n d " / > < a : b u C h a r   c h a r = " " " / > < a : d e f R P r   b = " 0 "   d i r t y = " 0 "   i = " 0 "   l a n g = " e n - U S "   s z = " 1 2 0 0 " > < a : s o l i d F i l l > < a : s c h e m e C l r   v a l = " b g 1 " > < a : l u m M o d   v a l = " 6 5 0 0 0 " / > < a : l u m O f f   v a l = " 3 5 0 0 0 " / > < / a : s c h e m e C l r > < / a : s o l i d F i l l > < a : l a t i n   t y p e f a c e = " + m n - l t " / > < / a : d e f R P r > < / a : l v l 5 p P r > < / a : l s t S t y l e > < a : p > < a : p P r   l v l = " 0 " / > < a : r > < a : r P r   d i r t y = " 0 "   l a n g = " e n - U S " / > < a : t > C l i c k   t o   e d i t   M a s t e r   t e x t   s t y l e s < / a : t > < / a : r > < / a : p > < a : p > < a : p P r   l v l = " 1 " / > < a : r > < a : r P r   d i r t y = " 0 "   l a n g = " e n - U S " / > < a : t > S e c o n d   l e v e l < / a : t > < / a : r > < / a : p > < a : p > < a : p P r   l v l = " 2 " / > < a : r > < a : r P r   d i r t y = " 0 "   l a n g = " e n - U S " / > < a : t > T h i r d   l e v e l < / a : t > < / a : r > < / a : p > < a : p > < a : p P r   l v l = " 3 " / > < a : r > < a : r P r   d i r t y = " 0 "   l a n g = " e n - U S " / > < a : t > F o u r t h   l e v e l < / a : t > < / a : r > < / a : p > < a : p > < a : p P r   l v l = " 4 " / > < a : r > < a : r P r   d i r t y = " 0 "   l a n g = " e n - U S " / > < a : t > F i f t h   l e v e l < / a : t > < / a : r > < a : e n d P a r a R P r   d i r t y = " 0 "   l a n g = " e n - U S " / > < / a : p > < / p : t x B o d y > < / p : s p > < p : s p > < p : n v S p P r > < p : c N v P r   i d = " 4 "   n a m e = " D a t e   P l a c e h o l d e r   1 " > < a : e x t L s t > < a : e x t   u r i = " { 3 3 1 D E 9 2 5 - 8 9 A 7 - 4 E E F - A 7 4 0 - 4 7 6 9 2 A 9 1 B 3 B D } " > < a 1 6 : c r e a t i o n I d   x m l n s : a 1 6 = " h t t p : / / s c h e m a s . m i c r o s o f t . c o m / o f f i c e / d r a w i n g / 2 0 1 0 / m a i n "   i d = " { A 4 C C 8 4 6 4 - A 6 9 1 - 4 2 3 C - B 0 E B - 4 8 C B 1 D D 2 1 F 9 0 } " / > < / a : e x t > < / a : e x t L s t > < / p : c N v P r > < p : c N v S p P r > < a : s p L o c k s   n o G r p = " t r u e " / > < / p : c N v S p P r > < p : n v P r > < p : p h   i d x = " 1 0 "   s z = " h a l f "   t y p e = " d t " / > < / p : n v P r > < / p : n v S p P r > < p : s p P r / > < p : t x B o d y > < a : b o d y P r   r t l C o l = " 0 " / > < a : l s t S t y l e / > < a : p > < a : p P r / > < a : r > < a : r P r   d i r t y = " 0 "   l a n g = " e n - U S " / > < a : t > D a t e < / a : t > < / a : r > < a : e n d P a r a R P r   d i r t y = " 0 "   l a n g = " e n - U S " / > < / a : p > < / p : t x B o d y > < / p : s p > < p : s p > < p : n v S p P r > < p : c N v P r   i d = " 5 "   n a m e = " F o o t e r   P l a c e h o l d e r   2 " > < a : e x t L s t > < a : e x t   u r i = " { C 7 B C 1 B 0 7 - A 8 A B - 4 7 D 6 - 8 4 8 0 - 6 E 0 5 4 4 B C 6 1 9 0 } " > < a 1 6 : c r e a t i o n I d   x m l n s : a 1 6 = " h t t p : / / s c h e m a s . m i c r o s o f t . c o m / o f f i c e / d r a w i n g / 2 0 1 0 / m a i n "   i d = " { D 8 9 D D 7 4 B - 2 2 1 7 - 4 C 7 0 - B C B B - B 9 5 F 0 4 E 2 3 B E D } " / > < / a : e x t > < / a : e x t L s t > < / p : c N v P r > < p : c N v S p P r > < a : s p L o c k s   n o G r p = " t r u e " / > < / p : c N v S p P r > < p : n v P r > < p : p h   i d x = " 1 1 "   s z = " q u a r t e r "   t y p e = " f t r " / > < / p : n v P r > < / p : n v S p P r > < p : s p P r / > < p : t x B o d y > < a : b o d y P r   r t l C o l = " 0 " / > < a : l s t S t y l e / > < a : p > < a : p P r / > < a : r > < a : r P r   d i r t y = " 0 "   l a n g = " e n - U S " / > < a : t > F o o t e r < / a : t > < / a : r > < a : e n d P a r a R P r   d i r t y = " 0 "   l a n g = " e n - U S " / > < / a : p > < / p : t x B o d y > < / p : s p > < p : s p > < p : n v S p P r > < p : c N v P r   i d = " 6 "   n a m e = " S l i d e   N u m b e r   P l a c e h o l d e r   3 " > < a : e x t L s t > < a : e x t   u r i = " { 9 7 2 1 1 3 B 8 - F A 7 C - 4 B 0 5 - B 5 2 6 - 5 F 9 2 A 3 A D 9 1 9 C } " > < a 1 6 : c r e a t i o n I d   x m l n s : a 1 6 = " h t t p : / / s c h e m a s . m i c r o s o f t . c o m / o f f i c e / d r a w i n g / 2 0 1 0 / m a i n "   i d = " { 1 9 B B 3 7 F F - 4 A B 8 - 4 F 8 3 - A F 1 6 - D D 8 5 0 0 7 B 6 5 2 5 } " / > < / a : e x t > < / a : e x t L s t > < / p : c N v P r > < p : c N v S p P r > < a : s p L o c k s   n o G r p = " t r u e " / > < / p : c N v S p P r > < p : n v P r > < p : p h   i d x = " 1 2 "   s z = " q u a r t e r "   t y p e = " s l d N u m " / > < / p : n v P r > < / p : n v S p P r > < p : s p P r / > < p : t x B o d y > < a : b o d y P r   r t l C o l = " 0 " / > < a : l s t S t y l e / > < a : p > < a : p P r / > < a : r > < a : r P r   d i r t y = " 0 "   l a n g = " e n - U S " / > < a : t > & l t ; # & g t ; < / a : t > < / a : r > < a : e n d P a r a R P r   d i r t y = " 0 "   l a n g = " e n - U S " / > < / a : p > < / p : t x B o d y > < / p : s p > < / p : s p T r e e > < p : e x t L s t > < p : e x t   u r i = " { A A B 3 9 F A C - D 5 1 8 - 4 B D E - A 0 A 1 - E 3 4 8 0 0 E 1 9 7 5 1 } " > < p 1 4 : c r e a t i o n I d   x m l n s : p 1 4 = " h t t p : / / s c h e m a s . m i c r o s o f t . c o m / o f f i c e / p o w e r p o i n t / 2 0 1 0 / m a i n "   v a l = " 1 6 5 4 2 5 3 4 8 6 1 1 9 " / > < / p : e x t > < / p : e x t L s t > < / p : c S l d > < p : c l r M a p O v r > < a : m a s t e r C l r M a p p i n g / > < / p : c l r M a p O v r > < / p : s l d L a y o u t >
</file>

<file path=ppt/slideLayouts/slideLayout3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s h o w M a s t e r S p = " f a l s e "   t y p e = " s e c H e a d " > < p : c S l d   n a m e = " S e c t i o n   H e a d e r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R e c t a n g l e   6 " > < a : e x t L s t > < a : e x t   u r i = " { C 1 5 4 3 B A E - F 4 9 4 - 4 B E 4 - 8 6 3 B - D 5 A 1 7 4 E 2 4 B 9 0 } " > < a 1 6 : c r e a t i o n I d   x m l n s : a 1 6 = " h t t p : / / s c h e m a s . m i c r o s o f t . c o m / o f f i c e / d r a w i n g / 2 0 1 0 / m a i n "   i d = " { 8 4 A 6 3 7 A B - A 8 6 B - 4 1 6 0 - A F 6 B - 2 2 3 7 B 9 2 7 1 0 4 0 } " / > < / a : e x t > < / a : e x t L s t > < / p : c N v P r > < p : c N v S p P r / > < p : n v P r / > < / p : n v S p P r > < p : s p P r > < a : x f r m   f l i p H = " t r u e "   r o t = " 0 " > < a : o f f   x = " 0 "   y = " 2 5 7 7 4 2 6 " / > < a : e x t   c x = " 9 7 7 9 0 0 "   c y = " 1 6 3 5 1 2 4 " / > < / a : x f r m > < a : p r s t G e o m   p r s t = " r e c t " > < a : a v L s t / > < / a : p r s t G e o m > < a : s o l i d F i l l > < a : s c h e m e C l r   v a l = " b g 1 " > < a : a l p h a   v a l = " 4 0 0 0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3 "   n a m e = " R e c t a n g l e   7 " > < a : e x t L s t > < a : e x t   u r i = " { 8 4 2 6 0 F A B - 5 A 3 E - 4 5 6 5 - A 7 2 0 - C A 9 7 D 6 E B 7 4 7 9 } " > < a 1 6 : c r e a t i o n I d   x m l n s : a 1 6 = " h t t p : / / s c h e m a s . m i c r o s o f t . c o m / o f f i c e / d r a w i n g / 2 0 1 0 / m a i n "   i d = " { 9 2 E 0 6 2 7 E - C 8 6 B - 4 B 9 2 - 8 9 7 8 - 8 2 A A A 5 0 E 9 0 C C } " / > < / a : e x t > < / a : e x t L s t > < / p : c N v P r > < p : c N v S p P r / > < p : n v P r / > < / p : n v S p P r > < p : s p P r > < a : x f r m   f l i p H = " t r u e "   r o t = " 0 " > < a : o f f   x = " 0 "   y = " 1 " / > < a : e x t   c x = " 9 7 7 9 0 0 "   c y = " 9 3 6 4 5 5 " / > < / a : x f r m > < a : p r s t G e o m   p r s t = " r e c t " > < a : a v L s t / > < / a : p r s t G e o m > < a : s o l i d F i l l > < a : s c h e m e C l r   v a l = " b g 1 " > < a : a l p h a   v a l = " 1 0 0 0 0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4 "   n a m e = " R e c t a n g l e   8 " > < a : e x t L s t > < a : e x t   u r i = " { 3 7 3 1 2 4 1 F - E 7 F 9 - 4 7 3 F - 9 8 A 5 - 3 5 5 8 F 2 7 6 4 D A 5 } " > < a 1 6 : c r e a t i o n I d   x m l n s : a 1 6 = " h t t p : / / s c h e m a s . m i c r o s o f t . c o m / o f f i c e / d r a w i n g / 2 0 1 0 / m a i n "   i d = " { 2 3 9 F D E 8 5 - F 1 9 B - 4 E C C - 9 A E F - F 7 C D B 9 5 4 B A 5 D } " / > < / a : e x t > < / a : e x t L s t > < / p : c N v P r > < p : c N v S p P r / > < p : n v P r / > < / p : n v S p P r > < p : s p P r > < a : x f r m   f l i p H = " t r u e "   r o t = " 0 " > < a : o f f   x = " 9 7 6 1 8 3 "   y = " 4 2 0 9 8 7 8 " / > < a : e x t   c x = " 1 6 3 2 4 6 5 "   c y = " 9 3 3 6 2 2 " / > < / a : x f r m > < a : p r s t G e o m   p r s t = " r e c t " > < a : a v L s t / > < / a : p r s t G e o m > < a : s o l i d F i l l > < a : s c h e m e C l r   v a l = " b g 1 " > < a : a l p h a   v a l = " 2 9 9 9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5 "   n a m e = " R e c t a n g l e   9 " > < a : e x t L s t > < a : e x t   u r i = " { 4 C F 4 5 8 8 A - E 5 0 B - 4 9 4 C - 9 1 F 5 - 8 A 8 C A 3 7 4 6 1 5 E } " > < a 1 6 : c r e a t i o n I d   x m l n s : a 1 6 = " h t t p : / / s c h e m a s . m i c r o s o f t . c o m / o f f i c e / d r a w i n g / 2 0 1 0 / m a i n "   i d = " { 9 D 0 B C 2 4 2 - 0 1 7 D - 4 0 5 0 - B 5 7 0 - 6 4 8 9 9 B 6 E 6 5 1 8 } " / > < / a : e x t > < / a : e x t L s t > < / p : c N v P r > < p : c N v S p P r / > < p : n v P r / > < / p : n v S p P r > < p : s p P r > < a : x f r m   f l i p H = " t r u e "   r o t = " 0 " > < a : o f f   x = " 4 2 4 3 6 7 7 "   y = " 4 2 0 9 8 7 7 " / > < a : e x t   c x = " 1 6 3 2 4 6 5 "   c y = " 9 3 3 6 2 2 " / > < / a : x f r m > < a : p r s t G e o m   p r s t = " r e c t " > < a : a v L s t / > < / a : p r s t G e o m > < a : s o l i d F i l l > < a : s c h e m e C l r   v a l = " b g 1 " > < a : a l p h a   v a l = " 2 9 9 9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6 "   n a m e = " R e c t a n g l e   1 0 " > < a : e x t L s t > < a : e x t   u r i = " { 1 C 5 A 9 E 8 E - E 6 8 9 - 4 3 2 6 - 8 E 3 B - 9 0 B D 2 5 5 A 3 6 9 D } " > < a 1 6 : c r e a t i o n I d   x m l n s : a 1 6 = " h t t p : / / s c h e m a s . m i c r o s o f t . c o m / o f f i c e / d r a w i n g / 2 0 1 0 / m a i n "   i d = " { 0 0 6 9 7 2 1 4 - D 5 E E - 4 E D B - B 5 2 A - 3 4 F 9 C 9 F 4 C 4 D 0 } " / > < / a : e x t > < / a : e x t L s t > < / p : c N v P r > < p : c N v S p P r / > < p : n v P r / > < / p : n v S p P r > < p : s p P r > < a : x f r m   f l i p H = " t r u e "   r o t = " 0 " > < a : o f f   x = " 7 5 1 1 5 3 6 "   y = " 4 2 0 9 8 7 7 " / > < a : e x t   c x = " 1 6 3 2 4 6 5 "   c y = " 9 3 3 6 2 2 " / > < / a : x f r m > < a : p r s t G e o m   p r s t = " r e c t " > < a : a v L s t / > < / a : p r s t G e o m > < a : s o l i d F i l l > < a : s c h e m e C l r   v a l = " b g 1 " > < a : a l p h a   v a l = " 6 9 9 9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7 "   n a m e = " R e c t a n g l e   1 1 " > < a : e x t L s t > < a : e x t   u r i = " { 0 8 C 1 1 4 E A - 3 5 B E - 4 D B C - B 9 0 0 - 3 0 D A 0 6 1 D 7 1 F 0 } " > < a 1 6 : c r e a t i o n I d   x m l n s : a 1 6 = " h t t p : / / s c h e m a s . m i c r o s o f t . c o m / o f f i c e / d r a w i n g / 2 0 1 0 / m a i n "   i d = " { A 9 4 A 6 1 A 8 - F A B E - 4 E F D - A 9 9 7 - D C A A 5 1 1 C F 8 E E } " / > < / a : e x t > < / a : e x t L s t > < / p : c N v P r > < p : c N v S p P r / > < p : n v P r / > < / p : n v S p P r > < p : s p P r > < a : x f r m   f l i p H = " t r u e "   r o t = " 0 " > < a : o f f   x = " 5 8 7 9 5 4 9 "   y = " 2 5 8 1 7 2 0 " / > < a : e x t   c x = " 1 6 3 2 4 6 5 "   c y = " 1 6 3 0 8 3 0 " / > < / a : x f r m > < a : p r s t G e o m   p r s t = " r e c t " > < a : a v L s t / > < / a : p r s t G e o m > < a : s o l i d F i l l > < a : s c h e m e C l r   v a l = " b g 1 " > < a : a l p h a   v a l = " 2 9 9 9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8 "   n a m e = " R e c t a n g l e   1 2 " > < a : e x t L s t > < a : e x t   u r i = " { C C 5 1 4 B 2 0 - 8 1 6 8 - 4 6 A B - A 1 D 4 - 5 A A E 5 F 4 1 F 7 6 9 } " > < a 1 6 : c r e a t i o n I d   x m l n s : a 1 6 = " h t t p : / / s c h e m a s . m i c r o s o f t . c o m / o f f i c e / d r a w i n g / 2 0 1 0 / m a i n "   i d = " { D A A 2 A 6 4 B - 7 A 2 7 - 4 8 B 1 - 9 7 2 3 - 4 0 E 3 5 1 0 4 9 3 9 B } " / > < / a : e x t > < / a : e x t L s t > < / p : c N v P r > < p : c N v S p P r / > < p : n v P r / > < / p : n v S p P r > < p : s p P r > < a : x f r m   f l i p H = " t r u e "   r o t = " 0 " > < a : o f f   x = " 2 6 0 8 7 2 2 "   y = " 2 5 7 8 2 5 6 " / > < a : e x t   c x = " 1 6 3 2 4 6 5 "   c y = " 1 6 3 0 8 3 0 " / > < / a : x f r m > < a : p r s t G e o m   p r s t = " r e c t " > < a : a v L s t / > < / a : p r s t G e o m > < a : s o l i d F i l l > < a : s c h e m e C l r   v a l = " b g 1 " > < a : a l p h a   v a l = " 1 9 9 9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9 "   n a m e = " R e c t a n g l e   1 3 " > < a : e x t L s t > < a : e x t   u r i = " { 3 7 8 6 6 3 3 8 - 8 4 9 B - 4 5 A 4 - B 0 2 B - 9 B 7 5 5 C 6 9 5 8 D 3 } " > < a 1 6 : c r e a t i o n I d   x m l n s : a 1 6 = " h t t p : / / s c h e m a s . m i c r o s o f t . c o m / o f f i c e / d r a w i n g / 2 0 1 0 / m a i n "   i d = " { 4 2 2 E 8 0 9 A - 6 C B 6 - 4 C A 4 - A 0 5 7 - 0 A A 2 5 1 5 A F 3 8 F } " / > < / a : e x t > < / a : e x t L s t > < / p : c N v P r > < p : c N v S p P r / > < p : n v P r / > < / p : n v S p P r > < p : s p P r > < a : x f r m   f l i p H = " t r u e "   r o t = " 0 " > < a : o f f   x = " 9 7 7 3 4 8 "   y = " 9 3 1 3 3 3 " / > < a : e x t   c x = " 1 6 3 2 4 6 5 "   c y = " 1 6 4 5 2 2 7 " / > < / a : x f r m > < a : p r s t G e o m   p r s t = " r e c t " > < a : a v L s t / > < / a : p r s t G e o m > < a : s o l i d F i l l > < a : s c h e m e C l r   v a l = " b g 1 " > < a : a l p h a   v a l = " 9 9 9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>   < / a : t > < / a : r > < a : e n d P a r a R P r   d i r t y = " 0 "   l a n g = " e n - U S " / > < / a : p > < / p : t x B o d y > < / p : s p > < p : s p > < p : n v S p P r > < p : c N v P r   i d = " 1 0 "   n a m e = " R e c t a n g l e   1 4 " > < a : e x t L s t > < a : e x t   u r i = " { 7 C 9 9 1 1 2 2 - 1 0 8 1 - 4 1 2 8 - B 0 8 B - 2 6 5 A E A D 6 3 4 A 8 } " > < a 1 6 : c r e a t i o n I d   x m l n s : a 1 6 = " h t t p : / / s c h e m a s . m i c r o s o f t . c o m / o f f i c e / d r a w i n g / 2 0 1 0 / m a i n "   i d = " { 5 6 2 1 5 5 6 B - 1 2 7 F - 4 A B 8 - B 8 B A - E 2 0 E 8 A 6 A E 9 D 6 } " / > < / a : e x t > < / a : e x t L s t > < / p : c N v P r > < p : c N v S p P r / > < p : n v P r / > < / p : n v S p P r > < p : s p P r > < a : x f r m   f l i p H = " t r u e "   r o t = " 0 " > < a : o f f   x = " 4 2 4 2 9 5 5 "   y = " 9 3 3 6 4 2 " / > < a : e x t   c x = " 1 6 3 6 5 3 1 "   c y = " 1 6 4 5 2 2 7 " / > < / a : x f r m > < a : p r s t G e o m   p r s t = " r e c t " > < a : a v L s t / > < / a : p r s t G e o m > < a : s o l i d F i l l > < a : s c h e m e C l r   v a l = " b g 1 " > < a : a l p h a   v a l = " 2 9 9 9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1 "   n a m e = " R e c t a n g l e   1 5 " > < a : e x t L s t > < a : e x t   u r i = " { B 9 4 D 1 C 8 A - 7 1 E B - 4 D 9 8 - 8 D 3 5 - 7 4 A 7 A E 2 1 D 0 5 9 } " > < a 1 6 : c r e a t i o n I d   x m l n s : a 1 6 = " h t t p : / / s c h e m a s . m i c r o s o f t . c o m / o f f i c e / d r a w i n g / 2 0 1 0 / m a i n "   i d = " { E 4 C 2 D 7 4 6 - 5 2 9 4 - 4 D E 7 - 8 A 0 0 - D A E 9 6 A 4 C 5 0 C A } " / > < / a : e x t > < / a : e x t L s t > < / p : c N v P r > < p : c N v S p P r / > < p : n v P r / > < / p : n v S p P r > < p : s p P r > < a : x f r m   f l i p H = " t r u e "   r o t = " 0 " > < a : o f f   x = " 7 5 1 1 1 4 2 "   y = " 9 3 3 6 4 2 " / > < a : e x t   c x = " 1 6 3 2 8 5 7 "   c y = " 1 6 4 5 2 2 7 " / > < / a : x f r m > < a : p r s t G e o m   p r s t = " r e c t " > < a : a v L s t / > < / a : p r s t G e o m > < a : s o l i d F i l l > < a : s c h e m e C l r   v a l = " b g 1 " > < a : a l p h a   v a l = " 2 9 9 9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2 "   n a m e = " R e c t a n g l e   1 6 " > < a : e x t L s t > < a : e x t   u r i = " { B E 5 8 2 5 3 B - B 7 9 E - 4 4 A 2 - 9 D A F - 2 7 A 7 8 D 2 A 6 C 5 F } " > < a 1 6 : c r e a t i o n I d   x m l n s : a 1 6 = " h t t p : / / s c h e m a s . m i c r o s o f t . c o m / o f f i c e / d r a w i n g / 2 0 1 0 / m a i n "   i d = " { 5 F F 9 B 1 E 6 - 4 C F 0 - 4 B 4 C - 8 7 2 2 - C 4 F B 4 9 9 6 2 2 2 0 } " / > < / a : e x t > < / a : e x t L s t > < / p : c N v P r > < p : c N v S p P r / > < p : n v P r / > < / p : n v S p P r > < p : s p P r > < a : x f r m   f l i p H = " t r u e "   r o t = " 0 " > < a : o f f   x = " 2 6 1 1 5 8 1 "   y = " 0 " / > < a : e x t   c x = " 1 6 3 1 3 7 4 "   c y = " 9 3 6 4 5 5 " / > < / a : x f r m > < a : p r s t G e o m   p r s t = " r e c t " > < a : a v L s t / > < / a : p r s t G e o m > < a : s o l i d F i l l > < a : s c h e m e C l r   v a l = " b g 1 " > < a : a l p h a   v a l = " 2 9 9 9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3 "   n a m e = " R e c t a n g l e   1 7 " > < a : e x t L s t > < a : e x t   u r i = " { 1 5 1 7 2 D C E - F 3 9 A - 4 C 6 6 - 9 4 2 A - 6 6 B A A A 2 C A E A D } " > < a 1 6 : c r e a t i o n I d   x m l n s : a 1 6 = " h t t p : / / s c h e m a s . m i c r o s o f t . c o m / o f f i c e / d r a w i n g / 2 0 1 0 / m a i n "   i d = " { 4 4 4 E D A C 9 - D 6 7 E - 4 F 9 9 - A 8 2 5 - 5 B 8 1 9 7 B 6 6 4 E 5 } " / > < / a : e x t > < / a : e x t L s t > < / p : c N v P r > < p : c N v S p P r / > < p : n v P r / > < / p : n v S p P r > < p : s p P r > < a : x f r m   f l i p H = " t r u e "   r o t = " 0 " > < a : o f f   x = " 5 8 8 1 2 5 3 "   y = " 0 " / > < a : e x t   c x = " 1 6 3 1 3 7 4 "   c y = " 9 3 6 4 5 5 " / > < / a : x f r m > < a : p r s t G e o m   p r s t = " r e c t " > < a : a v L s t / > < / a : p r s t G e o m > < a : s o l i d F i l l > < a : s c h e m e C l r   v a l = " b g 1 " > < a : a l p h a   v a l = " 1 9 9 9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4 "   n a m e = " T i t l e   1 " > < a : e x t L s t > < a : e x t   u r i = " { F 7 3 6 8 E 6 3 - E 1 A 8 - 4 D E 1 - 9 0 3 1 - 4 E E F 0 2 A 1 C B 7 B } " > < a 1 6 : c r e a t i o n I d   x m l n s : a 1 6 = " h t t p : / / s c h e m a s . m i c r o s o f t . c o m / o f f i c e / d r a w i n g / 2 0 1 0 / m a i n "   i d = " { B B A D 8 9 6 7 - B 3 C 3 - 4 0 2 1 - A 0 0 9 - C 9 5 1 4 4 7 7 E 4 8 6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1 0 8 4 6 4 9 "   y = " 3 2 2 6 4 8 " / > < a : e x t   c x = " 6 9 8 1 5 6 6 "   c y = " 2 2 0 3 6 2 1 " / > < / a : x f r m > < a : p r s t G e o m   p r s t = " r e c t " > < a : a v L s t / > < / a : p r s t G e o m > < / p : s p P r > < p : t x B o d y > < a : b o d y P r   a n c h o r = " b "   r t l C o l = " 0 "   v e r t = " h o r z " / > < a : l s t S t y l e > < a : l v l 1 p P r   a l g n = " l "   l v l = " 0 " > < a : l n S p c > < a : s p c P c t   v a l = " 1 0 0 0 0 0 " / > < / a : l n S p c > < a : d e f R P r   b = " 0 "   c a p = " a l l "   d i r t y = " 0 "   i = " 0 "   l a n g = " e n - U S "   s z = " 4 0 0 0 " > < a : s o l i d F i l l > < a : s c h e m e C l r   v a l = " t x 1 " / > < / a : s o l i d F i l l > < a : l a t i n   t y p e f a c e = " + m j - l t " / > < / a : d e f R P r > < / a : l v l 1 p P r > < / a : l s t S t y l e > < a : p > < a : p P r / > < a : r > < a : r P r   d i r t y = " 0 "   l a n g = " e n - U S " / > < a : t > C l i c k   t o   e d i t   M a s t e r   t i t l e   s t y l e < / a : t > < / a : r > < a : e n d P a r a R P r   d i r t y = " 0 "   l a n g = " e n - U S " / > < / a : p > < / p : t x B o d y > < / p : s p > < p : s p > < p : n v S p P r > < p : c N v P r   i d = " 1 5 "   n a m e = " T e x t   P l a c e h o l d e r   2 " > < a : e x t L s t > < a : e x t   u r i = " { D 2 E 9 6 B A 3 - 9 E F D - 4 B 2 3 - 9 D E E - C E D 0 9 1 E A E 5 0 C } " > < a 1 6 : c r e a t i o n I d   x m l n s : a 1 6 = " h t t p : / / s c h e m a s . m i c r o s o f t . c o m / o f f i c e / d r a w i n g / 2 0 1 0 / m a i n "   i d = " { C 7 3 7 A 3 6 F - 1 5 1 D - 4 0 3 A - A A 1 7 - 4 9 4 0 9 8 9 4 E B 9 1 } " / > < / a : e x t > < / a : e x t L s t > < / p : c N v P r > < p : c N v S p P r > < a : s p L o c k s   n o G r p = " t r u e " / > < / p : c N v S p P r > < p : n v P r > < p : p h   i d x = " 1 "   t y p e = " b o d y " / > < / p : n v P r > < / p : n v S p P r > < p : s p P r > < a : x f r m   r o t = " 0 " > < a : o f f   x = " 1 0 8 4 6 4 9 "   y = " 2 6 4 9 8 3 8 " / > < a : e x t   c x = " 6 9 8 1 5 6 8 "   c y = " 1 8 6 0 3 7 8 " / > < / a : x f r m > < a : p r s t G e o m   p r s t = " r e c t " > < a : a v L s t / > < / a : p r s t G e o m > < / p : s p P r > < p : t x B o d y > < a : b o d y P r   a n c h o r = " t "   r t l C o l = " 0 "   v e r t = " h o r z " > < a : n o r m A u t o f i t / > < / a : b o d y P r > < a : l s t S t y l e > < a : l v l 1 p P r   i n d e n t = " 0 "   l v l = " 0 "   m a r L = " 0 " > < a : b u N o n e / > < a : d e f R P r   b = " 0 "   d i r t y = " 0 "   i = " 0 "   l a n g = " e n - U S "   s z = " 1 6 0 0 " > < a : s o l i d F i l l > < a : s c h e m e C l r   v a l = " t x 1 " / > < / a : s o l i d F i l l > < a : l a t i n   t y p e f a c e = " + m n - l t " / > < / a : d e f R P r > < / a : l v l 1 p P r > < a : l v l 2 p P r   i n d e n t = " 0 "   l v l = " 1 "   m a r L = " 4 5 7 2 0 0 " > < a : b u N o n e / > < a : d e f R P r   d i r t y = " 0 "   l a n g = " e n - U S "   s z = " 1 8 0 0 " > < a : s o l i d F i l l > < a : s c h e m e C l r   v a l = " t x 1 " > < a : t i n t   v a l = " 7 5 0 0 0 " / > < / a : s c h e m e C l r > < / a : s o l i d F i l l > < / a : d e f R P r > < / a : l v l 2 p P r > < a : l v l 3 p P r   i n d e n t = " 0 "   l v l = " 2 "   m a r L = " 9 1 4 4 0 0 " > < a : b u N o n e / > < a : d e f R P r   d i r t y = " 0 "   l a n g = " e n - U S "   s z = " 1 6 0 0 " > < a : s o l i d F i l l > < a : s c h e m e C l r   v a l = " t x 1 " > < a : t i n t   v a l = " 7 5 0 0 0 " / > < / a : s c h e m e C l r > < / a : s o l i d F i l l > < / a : d e f R P r > < / a : l v l 3 p P r > < a : l v l 4 p P r   i n d e n t = " 0 "   l v l = " 3 "   m a r L = " 1 3 7 1 6 0 0 " > < a : b u N o n e / > < a : d e f R P r   d i r t y = " 0 "   l a n g = " e n - U S "   s z = " 1 4 0 0 " > < a : s o l i d F i l l > < a : s c h e m e C l r   v a l = " t x 1 " > < a : t i n t   v a l = " 7 5 0 0 0 " / > < / a : s c h e m e C l r > < / a : s o l i d F i l l > < / a : d e f R P r > < / a : l v l 4 p P r > < a : l v l 5 p P r   i n d e n t = " 0 "   l v l = " 4 "   m a r L = " 1 8 2 8 8 0 0 " > < a : b u N o n e / > < a : d e f R P r   d i r t y = " 0 "   l a n g = " e n - U S "   s z = " 1 4 0 0 " > < a : s o l i d F i l l > < a : s c h e m e C l r   v a l = " t x 1 " > < a : t i n t   v a l = " 7 5 0 0 0 " / > < / a : s c h e m e C l r > < / a : s o l i d F i l l > < / a : d e f R P r > < / a : l v l 5 p P r > < a : l v l 6 p P r   i n d e n t = " 0 "   l v l = " 5 "   m a r L = " 2 2 8 6 0 0 0 " > < a : b u N o n e / > < a : d e f R P r   d i r t y = " 0 "   l a n g = " e n - U S "   s z = " 1 4 0 0 " > < a : s o l i d F i l l > < a : s c h e m e C l r   v a l = " t x 1 " > < a : t i n t   v a l = " 7 5 0 0 0 " / > < / a : s c h e m e C l r > < / a : s o l i d F i l l > < / a : d e f R P r > < / a : l v l 6 p P r > < a : l v l 7 p P r   i n d e n t = " 0 "   l v l = " 6 "   m a r L = " 2 7 4 3 2 0 0 " > < a : b u N o n e / > < a : d e f R P r   d i r t y = " 0 "   l a n g = " e n - U S "   s z = " 1 4 0 0 " > < a : s o l i d F i l l > < a : s c h e m e C l r   v a l = " t x 1 " > < a : t i n t   v a l = " 7 5 0 0 0 " / > < / a : s c h e m e C l r > < / a : s o l i d F i l l > < / a : d e f R P r > < / a : l v l 7 p P r > < a : l v l 8 p P r   i n d e n t = " 0 "   l v l = " 7 "   m a r L = " 3 2 0 0 4 0 0 " > < a : b u N o n e / > < a : d e f R P r   d i r t y = " 0 "   l a n g = " e n - U S "   s z = " 1 4 0 0 " > < a : s o l i d F i l l > < a : s c h e m e C l r   v a l = " t x 1 " > < a : t i n t   v a l = " 7 5 0 0 0 " / > < / a : s c h e m e C l r > < / a : s o l i d F i l l > < / a : d e f R P r > < / a : l v l 8 p P r > < a : l v l 9 p P r   i n d e n t = " 0 "   l v l = " 8 "   m a r L = " 3 6 5 7 6 0 0 " > < a : b u N o n e / > < a : d e f R P r   d i r t y = " 0 "   l a n g = " e n - U S "   s z = " 1 4 0 0 " > < a : s o l i d F i l l > < a : s c h e m e C l r   v a l = " t x 1 " > < a : t i n t   v a l = " 7 5 0 0 0 " / > < / a : s c h e m e C l r > < / a : s o l i d F i l l > < / a : d e f R P r > < / a : l v l 9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c x n S p > < p : n v C x n S p P r > < p : c N v P r   i d = " 1 6 "   n a m e = " S t r a i g h t   C o n n e c t o r   2 0 " > < a : e x t L s t > < a : e x t   u r i = " { 7 F 4 2 E C 0 B - 6 5 0 E - 4 8 8 E - B A 3 B - 3 F 6 C F 9 F 2 C 1 7 C } " > < a 1 6 : c r e a t i o n I d   x m l n s : a 1 6 = " h t t p : / / s c h e m a s . m i c r o s o f t . c o m / o f f i c e / d r a w i n g / 2 0 1 0 / m a i n "   i d = " { 0 3 3 7 5 A E E - B 2 E 7 - 4 3 6 8 - B B 0 D - 1 7 9 4 5 6 1 5 4 D 0 5 } " / > < / a : e x t > < / a : e x t L s t > < / p : c N v P r > < p : c N v C x n S p P r / > < p : n v P r / > < / p : n v C x n S p P r > < p : s p P r > < a : x f r m   r o t = " 0 " > < a : o f f   x = " 1 1 9 6 2 5 7 "   y = " 2 5 7 4 1 6 5 " / > < a : e x t   c x = " 6 7 6 0 1 2 0 "   c y = " 0 " / > < / a : x f r m > < a : p r s t G e o m   p r s t = " l i n e " > < a : a v L s t / > < / a : p r s t G e o m > < a : l n   w = " 6 3 5 0 " > < a : s o l i d F i l l > < a : s c h e m e C l r   v a l = " t x 1 " / > < / a : s o l i d F i l l > < / a : l n > < / p : s p P r > < p : s t y l e > < a : l n R e f   i d x = " 2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s p > < p : n v S p P r > < p : c N v P r   i d = " 1 7 "   n a m e = " D a t e   P l a c e h o l d e r   4 " > < a : e x t L s t > < a : e x t   u r i = " { 7 4 8 7 D 2 0 A - 4 C 1 E - 4 E 0 6 - B 4 4 1 - E 3 E 9 F 5 0 D 4 1 F 9 } " > < a 1 6 : c r e a t i o n I d   x m l n s : a 1 6 = " h t t p : / / s c h e m a s . m i c r o s o f t . c o m / o f f i c e / d r a w i n g / 2 0 1 0 / m a i n "   i d = " { 5 C A F A 5 F 9 - 5 3 7 0 - 4 D 9 1 - B 7 7 8 - 4 7 9 6 D D 9 7 2 B 7 9 } " / > < / a : e x t > < / a : e x t L s t > < / p : c N v P r > < p : c N v S p P r > < a : s p L o c k s   n o G r p = " t r u e " / > < / p : c N v S p P r > < p : n v P r > < p : p h   i d x = " 1 0 "   s z = " h a l f "   t y p e = " d t " / > < / p : n v P r > < / p : n v S p P r > < p : s p P r / > < p : t x B o d y > < a : b o d y P r   r t l C o l = " 0 " / > < a : l s t S t y l e / > < a : p > < a : p P r / > < a : r > < a : r P r   d i r t y = " 0 "   l a n g = " e n - U S " / > < a : t > D a t e < / a : t > < / a : r > < a : e n d P a r a R P r   d i r t y = " 0 "   l a n g = " e n - U S " / > < / a : p > < / p : t x B o d y > < / p : s p > < p : s p > < p : n v S p P r > < p : c N v P r   i d = " 1 8 "   n a m e = " F o o t e r   P l a c e h o l d e r   5 " > < a : e x t L s t > < a : e x t   u r i = " { B D 3 A 5 5 D 4 - C 9 A 0 - 4 8 8 0 - B 8 3 3 - 1 0 5 A 4 C F E B C 1 C } " > < a 1 6 : c r e a t i o n I d   x m l n s : a 1 6 = " h t t p : / / s c h e m a s . m i c r o s o f t . c o m / o f f i c e / d r a w i n g / 2 0 1 0 / m a i n "   i d = " { D 9 7 1 2 A 8 8 - F 0 8 5 - 4 4 E 6 - 8 E B B - 1 4 2 1 7 B 0 9 C E E D } " / > < / a : e x t > < / a : e x t L s t > < / p : c N v P r > < p : c N v S p P r > < a : s p L o c k s   n o G r p = " t r u e " / > < / p : c N v S p P r > < p : n v P r > < p : p h   i d x = " 1 1 "   s z = " q u a r t e r "   t y p e = " f t r " / > < / p : n v P r > < / p : n v S p P r > < p : s p P r / > < p : t x B o d y > < a : b o d y P r   r t l C o l = " 0 " / > < a : l s t S t y l e / > < a : p > < a : p P r / > < a : r > < a : r P r   d i r t y = " 0 "   l a n g = " e n - U S " / > < a : t > F o o t e r < / a : t > < / a : r > < a : e n d P a r a R P r   d i r t y = " 0 "   l a n g = " e n - U S " / > < / a : p > < / p : t x B o d y > < / p : s p > < p : s p > < p : n v S p P r > < p : c N v P r   i d = " 1 9 "   n a m e = " S l i d e   N u m b e r   P l a c e h o l d e r   2 1 " > < a : e x t L s t > < a : e x t   u r i = " { 8 6 F 3 D 5 C 8 - B E 2 1 - 4 F 5 3 - 9 B 4 8 - B F D 6 8 0 8 2 F 1 1 E } " > < a 1 6 : c r e a t i o n I d   x m l n s : a 1 6 = " h t t p : / / s c h e m a s . m i c r o s o f t . c o m / o f f i c e / d r a w i n g / 2 0 1 0 / m a i n "   i d = " { 1 F F 7 1 8 B E - 2 9 0 7 - 4 D 4 9 - A 1 F 9 - 5 0 D 0 6 9 4 2 8 7 F 7 } " / > < / a : e x t > < / a : e x t L s t > < / p : c N v P r > < p : c N v S p P r > < a : s p L o c k s   n o G r p = " t r u e " / > < / p : c N v S p P r > < p : n v P r > < p : p h   i d x = " 1 2 "   s z = " q u a r t e r "   t y p e = " s l d N u m " / > < / p : n v P r > < / p : n v S p P r > < p : s p P r / > < p : t x B o d y > < a : b o d y P r   r t l C o l = " 0 " / > < a : l s t S t y l e / > < a : p > < a : p P r / > < a : r > < a : r P r   d i r t y = " 0 "   l a n g = " e n - U S " / > < a : t > & l t ; # & g t ; < / a : t > < / a : r > < a : e n d P a r a R P r   d i r t y = " 0 "   l a n g = " e n - U S " / > < / a : p > < / p : t x B o d y > < / p : s p > < / p : s p T r e e > < p : e x t L s t > < p : e x t   u r i = " { A B 9 F 3 D D 6 - E 6 9 9 - 4 9 2 5 - B 9 4 F - D 6 A C C D E 3 1 7 1 5 } " > < p 1 4 : c r e a t i o n I d   x m l n s : p 1 4 = " h t t p : / / s c h e m a s . m i c r o s o f t . c o m / o f f i c e / p o w e r p o i n t / 2 0 1 0 / m a i n "   v a l = " 1 6 5 4 2 5 3 4 8 6 1 2 2 " / > < / p : e x t > < / p : e x t L s t > < / p : c S l d > < p : c l r M a p O v r > < a : m a s t e r C l r M a p p i n g / > < / p : c l r M a p O v r > < / p : s l d L a y o u t >
</file>

<file path=ppt/slideLayouts/slideLayout4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t w o O b j " > < p : c S l d   n a m e = " T w o   C o n t e n t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i t l e   1 " > < a : e x t L s t > < a : e x t   u r i = " { 1 8 B B 9 6 1 B - 2 1 8 D - 4 8 6 3 - 9 A B B - E 3 D 5 3 0 9 F F 9 6 B } " > < a 1 6 : c r e a t i o n I d   x m l n s : a 1 6 = " h t t p : / / s c h e m a s . m i c r o s o f t . c o m / o f f i c e / d r a w i n g / 2 0 1 0 / m a i n "   i d = " { 1 C C 3 9 C C 2 - 7 E B C - 4 E 0 B - 8 4 7 C - B 1 B F 9 4 8 9 F 4 2 B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1 1 1 4 3 2 3 "   y = " 3 5 2 3 2 2 " / > < a : e x t   c x = " 6 9 0 7 1 6 0 "   c y = " 8 5 2 1 2 9 " / > < / a : x f r m > < a : p r s t G e o m   p r s t = " r e c t " > < a : a v L s t / > < / a : p r s t G e o m > < / p : s p P r > < p : t x B o d y > < a : b o d y P r   a n c h o r = " c t r "   r t l C o l = " 0 "   v e r t = " h o r z " > < a : n o r m A u t o f i t / > < / a : b o d y P r > < a : l s t S t y l e > < a : l v l 1 p P r   a l g n = " l "   l v l = " 0 " > < a : d e f R P r   b = " 0 "   d i r t y = " 0 "   i = " 0 "   l a n g = " e n - U S "   s z = " 2 6 0 0 " > < a : s o l i d F i l l > < a : s c h e m e C l r   v a l = " b g 2 " / > < / a : s o l i d F i l l > < a : l a t i n   t y p e f a c e = " + m j - l t " / > < / a : d e f R P r > < / a : l v l 1 p P r > < / a : l s t S t y l e > < a : p > < a : p P r / > < a : r > < a : r P r   d i r t y = " 0 "   l a n g = " e n - U S " / > < a : t > C L I C K   T O   E D I T   M A S T E R   T I T L E   S T Y L E < / a : t > < / a : r > < a : e n d P a r a R P r   d i r t y = " 0 "   l a n g = " e n - U S " / > < / a : p > < / p : t x B o d y > < / p : s p > < p : s p > < p : n v S p P r > < p : c N v P r   i d = " 3 "   n a m e = " D a t e   P l a c e h o l d e r   2 " > < a : e x t L s t > < a : e x t   u r i = " { 0 1 6 6 F B D 4 - B 9 B 9 - 4 6 9 9 - 9 4 F 1 - 2 6 3 5 8 3 5 6 F E 1 D } " > < a 1 6 : c r e a t i o n I d   x m l n s : a 1 6 = " h t t p : / / s c h e m a s . m i c r o s o f t . c o m / o f f i c e / d r a w i n g / 2 0 1 0 / m a i n "   i d = " { 0 1 2 F 8 A C 0 - 2 6 8 1 - 4 8 0 5 - 9 C 0 1 - 5 F 0 F C B 8 0 6 7 2 9 } " / > < / a : e x t > < / a : e x t L s t > < / p : c N v P r > < p : c N v S p P r > < a : s p L o c k s   n o G r p = " t r u e " / > < / p : c N v S p P r > < p : n v P r > < p : p h   i d x = " 1 0 "   s z = " h a l f "   t y p e = " d t " / > < / p : n v P r > < / p : n v S p P r > < p : s p P r / > < p : t x B o d y > < a : b o d y P r   r t l C o l = " 0 " / > < a : l s t S t y l e / > < a : p > < a : p P r / > < a : r > < a : r P r   d i r t y = " 0 "   l a n g = " e n - U S " / > < a : t > D a t e < / a : t > < / a : r > < a : e n d P a r a R P r   d i r t y = " 0 "   l a n g = " e n - U S " / > < / a : p > < / p : t x B o d y > < / p : s p > < p : s p > < p : n v S p P r > < p : c N v P r   i d = " 4 "   n a m e = " F o o t e r   P l a c e h o l d e r   3 " > < a : e x t L s t > < a : e x t   u r i = " { 8 0 5 0 7 2 0 C - F A 1 1 - 4 8 2 4 - 8 F 6 0 - A 5 3 7 6 2 6 2 F F E 8 } " > < a 1 6 : c r e a t i o n I d   x m l n s : a 1 6 = " h t t p : / / s c h e m a s . m i c r o s o f t . c o m / o f f i c e / d r a w i n g / 2 0 1 0 / m a i n "   i d = " { 8 A 1 E 3 7 2 8 - 7 4 D B - 4 9 F 7 - B C 3 9 - 6 F 8 1 C 9 7 2 4 C F 1 } " / > < / a : e x t > < / a : e x t L s t > < / p : c N v P r > < p : c N v S p P r > < a : s p L o c k s   n o G r p = " t r u e " / > < / p : c N v S p P r > < p : n v P r > < p : p h   i d x = " 1 1 "   s z = " q u a r t e r "   t y p e = " f t r " / > < / p : n v P r > < / p : n v S p P r > < p : s p P r / > < p : t x B o d y > < a : b o d y P r   r t l C o l = " 0 " / > < a : l s t S t y l e / > < a : p > < a : p P r / > < a : r > < a : r P r   d i r t y = " 0 "   l a n g = " e n - U S " / > < a : t > F o o t e r < / a : t > < / a : r > < a : e n d P a r a R P r   d i r t y = " 0 "   l a n g = " e n - U S " / > < / a : p > < / p : t x B o d y > < / p : s p > < p : s p > < p : n v S p P r > < p : c N v P r   i d = " 5 "   n a m e = " S l i d e   N u m b e r   P l a c e h o l d e r   6 " > < a : e x t L s t > < a : e x t   u r i = " { 6 5 C E A A 3 6 - 4 4 3 E - 4 8 9 E - 8 1 6 9 - 5 1 3 F 8 C 7 4 4 C 4 6 } " > < a 1 6 : c r e a t i o n I d   x m l n s : a 1 6 = " h t t p : / / s c h e m a s . m i c r o s o f t . c o m / o f f i c e / d r a w i n g / 2 0 1 0 / m a i n "   i d = " { 6 3 4 6 5 1 7 3 - 5 2 D A - 4 A 9 4 - 8 E A 4 - D 0 D 5 2 8 5 F 7 1 2 E } " / > < / a : e x t > < / a : e x t L s t > < / p : c N v P r > < p : c N v S p P r > < a : s p L o c k s   n o G r p = " t r u e " / > < / p : c N v S p P r > < p : n v P r > < p : p h   i d x = " 1 2 "   s z = " q u a r t e r "   t y p e = " s l d N u m " / > < / p : n v P r > < / p : n v S p P r > < p : s p P r / > < p : t x B o d y > < a : b o d y P r   r t l C o l = " 0 " / > < a : l s t S t y l e / > < a : p > < a : p P r / > < a : r > < a : r P r   d i r t y = " 0 "   l a n g = " e n - U S " / > < a : t > & l t ; # & g t ; < / a : t > < / a : r > < a : e n d P a r a R P r   d i r t y = " 0 "   l a n g = " e n - U S " / > < / a : p > < / p : t x B o d y > < / p : s p > < p : s p > < p : n v S p P r > < p : c N v P r   i d = " 6 "   n a m e = " C o n t e n t   P l a c e h o l d e r   2 " > < a : e x t L s t > < a : e x t   u r i = " { 2 8 9 E 7 1 F F - 6 8 B 1 - 4 4 E 8 - B 8 4 E - 5 5 1 8 2 A 9 D 2 8 B 7 } " > < a 1 6 : c r e a t i o n I d   x m l n s : a 1 6 = " h t t p : / / s c h e m a s . m i c r o s o f t . c o m / o f f i c e / d r a w i n g / 2 0 1 0 / m a i n "   i d = " { 0 6 E 1 7 8 2 1 - 2 6 F B - 4 F 1 7 - 8 5 9 2 - 8 D 2 A 3 9 8 5 5 3 2 E } " / > < / a : e x t > < / a : e x t L s t > < / p : c N v P r > < p : c N v S p P r > < a : s p L o c k s   n o G r p = " t r u e " / > < / p : c N v S p P r > < p : n v P r > < p : p h   i d x = " 1 " / > < / p : n v P r > < / p : n v S p P r > < p : s p P r > < a : x f r m   r o t = " 0 " > < a : o f f   x = " 1 1 1 4 3 2 3 "   y = " 1 2 7 6 3 5 0 " / > < a : e x t   c x = " 3 3 8 1 4 7 7 "   c y = " 2 8 0 2 1 9 4 " / > < / a : x f r m > < a : p r s t G e o m   p r s t = " r e c t " > < a : a v L s t / > < / a : p r s t G e o m > < / p : s p P r > < p : t x B o d y > < a : b o d y P r   b I n s = " 4 5 7 2 0 "   l I n s = " 9 1 4 4 0 "   r I n s = " 9 1 4 4 0 "   r t l C o l = " 0 "   t I n s = " 9 3 6 0 0 "   v e r t = " h o r z " > < a : n o r m A u t o f i t / > < / a : b o d y P r > < a : l s t S t y l e > < a : l v l 1 p P r   l v l = " 0 " > < a : l n S p c > < a : s p c P c t   v a l = " 1 0 0 0 0 0 " / > < / a : l n S p c > < / a : l v l 1 p P r > < a : l v l 2 p P r   l v l = " 1 " / > < a : l v l 3 p P r   l v l = " 2 " / > < a : l v l 4 p P r   l v l = " 3 " / > < a : l v l 5 p P r   l v l = " 4 " / > < / a : l s t S t y l e > < a : p > < a : p P r   i n d e n t = " - 2 5 5 5 9 9 "   l v l = " 0 "   m a r L = " 2 5 5 5 9 9 " > < a : l n S p c > < a : s p c P c t   v a l = " 9 5 0 0 0 " / > < / a : l n S p c > < a : b u C l r > < a : s c h e m e C l r   v a l = " b g 2 " / > < / a : b u C l r > < a : b u F o n t   t y p e f a c e = " A r i a l " / > < a : b u C h a r   c h a r = " " " / > < / a : p P r > < a : r > < a : r P r   d i r t y = " 0 "   l a n g = " e n - U S " / > < a : t > C l i c k   t o   e d i t   M a s t e r   t e x t   s t y l e s < / a : t > < / a : r > < / a : p > < a : p > < a : p P r   l v l = " 1 " > < a : l n S p c > < a : s p c P c t   v a l = " 9 5 0 0 0 " / > < / a : l n S p c > < a : b u C l r > < a : s c h e m e C l r   v a l = " b g 2 " > < a : l u m M o d   v a l = " 7 5 0 0 0 " / > < a : l u m O f f   v a l = " 2 5 0 0 0 " / > < / a : s c h e m e C l r > < / a : b u C l r > < a : b u S z P c t   v a l = " 7 5 0 0 0 " / > < a : b u C h a r   c h a r = " " " / > < / a : p P r > < a : r > < a : r P r   d i r t y = " 0 "   l a n g = " e n - U S " / > < a : t > S e c o n d   l e v e l < / a : t > < / a : r > < / a : p > < a : p > < a : p P r   l v l = " 2 " > < a : l n S p c > < a : s p c P c t   v a l = " 9 5 0 0 0 " / > < / a : l n S p c > < a : b u C l r > < a : s c h e m e C l r   v a l = " b g 2 " > < a : l u m M o d   v a l = " 5 0 0 0 0 " / > < a : l u m O f f   v a l = " 5 0 0 0 0 " / > < / a : s c h e m e C l r > < / a : b u C l r > < a : b u S z P c t   v a l = " 7 5 0 0 0 " / > < / a : p P r > < a : r > < a : r P r   d i r t y = " 0 "   l a n g = " e n - U S " / > < a : t > T h i r d   l e v e l < / a : t > < / a : r > < / a : p > < a : p > < a : p P r   l v l = " 3 " > < a : l n S p c > < a : s p c P c t   v a l = " 9 5 0 0 0 " / > < / a : l n S p c > < a : b u C l r > < a : s c h e m e C l r   v a l = " b g 2 " > < a : l u m M o d   v a l = " 5 0 0 0 0 " / > < a : l u m O f f   v a l = " 5 0 0 0 0 " / > < / a : s c h e m e C l r > < / a : b u C l r > < a : b u S z P c t   v a l = " 5 0 0 0 0 " / > < a : b u C h a r   c h a r = " " " / > < / a : p P r > < a : r > < a : r P r   d i r t y = " 0 "   l a n g = " e n - U S " / > < a : t > F o u r t h   l e v e l < / a : t > < / a : r > < / a : p > < a : p > < a : p P r   l v l = " 4 " > < a : l n S p c > < a : s p c P c t   v a l = " 9 5 0 0 0 " / > < / a : l n S p c > < a : b u C l r > < a : s c h e m e C l r   v a l = " b g 2 " > < a : l u m M o d   v a l = " 5 0 0 0 0 " / > < a : l u m O f f   v a l = " 5 0 0 0 0 " / > < / a : s c h e m e C l r > < / a : b u C l r > < a : b u S z P c t   v a l = " 5 0 0 0 0 " / > < a : b u C h a r   c h a r = " " " / > < / a : p P r > < a : r > < a : r P r   d i r t y = " 0 "   l a n g = " e n - U S " / > < a : t > F i f t h   l e v e l < / a : t > < / a : r > < a : e n d P a r a R P r   d i r t y = " 0 "   l a n g = " e n - U S " / > < / a : p > < / p : t x B o d y > < / p : s p > < p : s p > < p : n v S p P r > < p : c N v P r   i d = " 7 "   n a m e = " C o n t e n t   P l a c e h o l d e r   2 " > < a : e x t L s t > < a : e x t   u r i = " { 1 E 0 6 A B B F - 0 1 A 8 - 4 8 C 8 - 9 4 6 1 - 1 4 E 6 D 7 7 E E 8 4 1 } " > < a 1 6 : c r e a t i o n I d   x m l n s : a 1 6 = " h t t p : / / s c h e m a s . m i c r o s o f t . c o m / o f f i c e / d r a w i n g / 2 0 1 0 / m a i n "   i d = " { 7 8 7 6 C 7 C 5 - B 9 9 1 - 4 6 1 D - B 4 8 5 - 1 F 8 D E 3 3 E D 0 8 B } " / > < / a : e x t > < / a : e x t L s t > < / p : c N v P r > < p : c N v S p P r > < a : s p L o c k s   n o G r p = " t r u e " / > < / p : c N v S p P r > < p : n v P r > < p : p h   i d x = " 2 " / > < / p : n v P r > < / p : n v S p P r > < p : s p P r > < a : x f r m   r o t = " 0 " > < a : o f f   x = " 4 6 4 8 2 0 0 "   y = " 1 2 7 6 3 5 0 " / > < a : e x t   c x = " 3 3 8 1 4 7 7 "   c y = " 2 8 0 2 1 9 4 " / > < / a : x f r m > < a : p r s t G e o m   p r s t = " r e c t " > < a : a v L s t / > < / a : p r s t G e o m > < / p : s p P r > < p : t x B o d y > < a : b o d y P r   b I n s = " 4 5 7 2 0 "   l I n s = " 9 1 4 4 0 "   r I n s = " 9 1 4 4 0 "   r t l C o l = " 0 "   t I n s = " 9 3 6 0 0 "   v e r t = " h o r z " > < a : n o r m A u t o f i t / > < / a : b o d y P r > < a : l s t S t y l e > < a : l v l 1 p P r   l v l = " 0 " > < a : l n S p c > < a : s p c P c t   v a l = " 1 0 0 0 0 0 " / > < / a : l n S p c > < / a : l v l 1 p P r > < a : l v l 2 p P r   l v l = " 1 " / > < a : l v l 3 p P r   l v l = " 2 " / > < a : l v l 4 p P r   l v l = " 3 " / > < a : l v l 5 p P r   l v l = " 4 " / > < / a : l s t S t y l e > < a : p > < a : p P r   i n d e n t = " - 2 5 5 5 9 9 "   l v l = " 0 "   m a r L = " 2 5 5 5 9 9 " > < a : l n S p c > < a : s p c P c t   v a l = " 9 5 0 0 0 " / > < / a : l n S p c > < a : b u C l r > < a : s c h e m e C l r   v a l = " b g 2 " / > < / a : b u C l r > < a : b u F o n t   t y p e f a c e = " A r i a l " / > < a : b u C h a r   c h a r = " " " / > < / a : p P r > < a : r > < a : r P r   d i r t y = " 0 "   l a n g = " e n - U S " / > < a : t > C l i c k   t o   e d i t   M a s t e r   t e x t   s t y l e s < / a : t > < / a : r > < / a : p > < a : p > < a : p P r   l v l = " 1 " > < a : l n S p c > < a : s p c P c t   v a l = " 9 5 0 0 0 " / > < / a : l n S p c > < a : b u C l r > < a : s c h e m e C l r   v a l = " b g 2 " > < a : l u m M o d   v a l = " 7 5 0 0 0 " / > < a : l u m O f f   v a l = " 2 5 0 0 0 " / > < / a : s c h e m e C l r > < / a : b u C l r > < a : b u S z P c t   v a l = " 7 5 0 0 0 " / > < a : b u C h a r   c h a r = " " " / > < / a : p P r > < a : r > < a : r P r   d i r t y = " 0 "   l a n g = " e n - U S " / > < a : t > S e c o n d   l e v e l < / a : t > < / a : r > < / a : p > < a : p > < a : p P r   l v l = " 2 " > < a : l n S p c > < a : s p c P c t   v a l = " 9 5 0 0 0 " / > < / a : l n S p c > < a : b u C l r > < a : s c h e m e C l r   v a l = " b g 2 " > < a : l u m M o d   v a l = " 5 0 0 0 0 " / > < a : l u m O f f   v a l = " 5 0 0 0 0 " / > < / a : s c h e m e C l r > < / a : b u C l r > < a : b u S z P c t   v a l = " 7 5 0 0 0 " / > < / a : p P r > < a : r > < a : r P r   d i r t y = " 0 "   l a n g = " e n - U S " / > < a : t > T h i r d   l e v e l < / a : t > < / a : r > < / a : p > < a : p > < a : p P r   l v l = " 3 " > < a : l n S p c > < a : s p c P c t   v a l = " 9 5 0 0 0 " / > < / a : l n S p c > < a : b u C l r > < a : s c h e m e C l r   v a l = " b g 2 " > < a : l u m M o d   v a l = " 5 0 0 0 0 " / > < a : l u m O f f   v a l = " 5 0 0 0 0 " / > < / a : s c h e m e C l r > < / a : b u C l r > < a : b u S z P c t   v a l = " 5 0 0 0 0 " / > < a : b u C h a r   c h a r = " " " / > < / a : p P r > < a : r > < a : r P r   d i r t y = " 0 "   l a n g = " e n - U S " / > < a : t > F o u r t h   l e v e l < / a : t > < / a : r > < / a : p > < a : p > < a : p P r   l v l = " 4 " > < a : l n S p c > < a : s p c P c t   v a l = " 9 5 0 0 0 " / > < / a : l n S p c > < a : b u C l r > < a : s c h e m e C l r   v a l = " b g 2 " > < a : l u m M o d   v a l = " 5 0 0 0 0 " / > < a : l u m O f f   v a l = " 5 0 0 0 0 " / > < / a : s c h e m e C l r > < / a : b u C l r > < a : b u S z P c t   v a l = " 5 0 0 0 0 " / > < a : b u C h a r   c h a r = " " " / > < / a : p P r > < a : r > < a : r P r   d i r t y = " 0 "   l a n g = " e n - U S " / > < a : t > F i f t h   l e v e l < / a : t > < / a : r > < a : e n d P a r a R P r   d i r t y = " 0 "   l a n g = " e n - U S " / > < / a : p > < / p : t x B o d y > < / p : s p > < / p : s p T r e e > < p : e x t L s t > < p : e x t   u r i = " { 2 E 0 B C 8 C 3 - 3 2 E B - 4 7 B D - B C 7 6 - D 7 8 3 2 8 1 A 0 2 4 8 } " > < p 1 4 : c r e a t i o n I d   x m l n s : p 1 4 = " h t t p : / / s c h e m a s . m i c r o s o f t . c o m / o f f i c e / p o w e r p o i n t / 2 0 1 0 / m a i n "   v a l = " 1 6 5 4 2 5 3 4 8 6 1 2 6 " / > < / p : e x t > < / p : e x t L s t > < / p : c S l d > < p : c l r M a p O v r > < a : m a s t e r C l r M a p p i n g / > < / p : c l r M a p O v r > < / p : s l d L a y o u t >
</file>

<file path=ppt/slideLayouts/slideLayout5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t w o T x T w o O b j " > < p : c S l d   n a m e = " C o m p a r i s o n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e x t   P l a c e h o l d e r   2 " > < a : e x t L s t > < a : e x t   u r i = " { 4 5 7 0 A 3 B 9 - 1 B C 9 - 4 9 C 4 - 9 F 1 D - 8 E E E E 3 1 4 3 4 4 C } " > < a 1 6 : c r e a t i o n I d   x m l n s : a 1 6 = " h t t p : / / s c h e m a s . m i c r o s o f t . c o m / o f f i c e / d r a w i n g / 2 0 1 0 / m a i n "   i d = " { 1 B A 1 C 6 7 9 - 0 6 F 7 - 4 F 8 9 - 9 4 7 B - 7 E 5 F F 0 5 D C 6 B 5 } " / > < / a : e x t > < / a : e x t L s t > < / p : c N v P r > < p : c N v S p P r > < a : s p L o c k s   n o G r p = " t r u e " / > < / p : c N v S p P r > < p : n v P r > < p : p h   t y p e = " b o d y " / > < / p : n v P r > < / p : n v S p P r > < p : s p P r > < a : x f r m   r o t = " 0 " > < a : o f f   x = " 1 1 1 1 2 5 0 "   y = " 1 3 1 2 3 3 2 " / > < a : e x t   c x = " 3 3 8 4 5 4 9 "   c y = " 5 7 1 5 0 1 " / > < / a : x f r m > < a : p r s t G e o m   p r s t = " r e c t " > < a : a v L s t / > < / a : p r s t G e o m > < / p : s p P r > < p : t x B o d y > < a : b o d y P r   a n c h o r = " b "   r t l C o l = " 0 "   v e r t = " h o r z " > < a : n o A u t o f i t / > < / a : b o d y P r > < a : l s t S t y l e > < a : l v l 1 p P r   i n d e n t = " 0 "   l v l = " 0 "   m a r L = " 0 " > < a : l n S p c > < a : s p c P c t   v a l = " 1 0 0 0 0 0 " / > < / a : l n S p c > < a : b u N o n e / > < a : d e f R P r   b = " 1 "   d i r t y = " 0 "   i = " 0 "   l a n g = " e n - U S "   s z = " 2 0 0 0 " > < a : s o l i d F i l l > < a : s c h e m e C l r   v a l = " b g 1 " > < a : l u m M o d   v a l = " 6 5 0 0 0 " / > < a : l u m O f f   v a l = " 3 5 0 0 0 " / > < / a : s c h e m e C l r > < / a : s o l i d F i l l > < a : l a t i n   t y p e f a c e = " + m n - l t " / > < / a : d e f R P r > < / a : l v l 1 p P r > < a : l v l 2 p P r   i n d e n t = " 0 "   l v l = " 1 "   m a r L = " 4 5 7 2 0 0 " > < a : b u N o n e / > < a : d e f R P r   b = " 1 "   d i r t y = " 0 "   l a n g = " e n - U S "   s z = " 2 0 0 0 " > < a : l a t i n   t y p e f a c e = " + m n - l t " / > < / a : d e f R P r > < / a : l v l 2 p P r > < a : l v l 3 p P r   i n d e n t = " 0 "   l v l = " 2 "   m a r L = " 9 1 4 4 0 0 " > < a : b u N o n e / > < a : d e f R P r   b = " 1 "   d i r t y = " 0 "   l a n g = " e n - U S "   s z = " 1 8 0 0 " > < a : l a t i n   t y p e f a c e = " + m n - l t " / > < / a : d e f R P r > < / a : l v l 3 p P r > < a : l v l 4 p P r   i n d e n t = " 0 "   l v l = " 3 "   m a r L = " 1 3 7 1 6 0 0 " > < a : b u N o n e / > < a : d e f R P r   b = " 1 "   d i r t y = " 0 "   l a n g = " e n - U S "   s z = " 1 6 0 0 " > < a : l a t i n   t y p e f a c e = " + m n - l t " / > < / a : d e f R P r > < / a : l v l 4 p P r > < a : l v l 5 p P r   i n d e n t = " 0 "   l v l = " 4 "   m a r L = " 1 8 2 8 8 0 0 " > < a : b u N o n e / > < a : d e f R P r   b = " 1 "   d i r t y = " 0 "   l a n g = " e n - U S "   s z = " 1 6 0 0 " > < a : l a t i n   t y p e f a c e = " + m n - l t " / > < / a : d e f R P r > < / a : l v l 5 p P r > < a : l v l 6 p P r   i n d e n t = " 0 "   l v l = " 5 "   m a r L = " 2 2 8 6 0 0 0 " > < a : b u N o n e / > < a : d e f R P r   b = " 1 "   d i r t y = " 0 "   l a n g = " e n - U S "   s z = " 1 6 0 0 " > < a : l a t i n   t y p e f a c e = " + m n - l t " / > < / a : d e f R P r > < / a : l v l 6 p P r > < a : l v l 7 p P r   i n d e n t = " 0 "   l v l = " 6 "   m a r L = " 2 7 4 3 2 0 0 " > < a : b u N o n e / > < a : d e f R P r   b = " 1 "   d i r t y = " 0 "   l a n g = " e n - U S "   s z = " 1 6 0 0 " > < a : l a t i n   t y p e f a c e = " + m n - l t " / > < / a : d e f R P r > < / a : l v l 7 p P r > < a : l v l 8 p P r   i n d e n t = " 0 "   l v l = " 7 "   m a r L = " 3 2 0 0 4 0 0 " > < a : b u N o n e / > < a : d e f R P r   b = " 1 "   d i r t y = " 0 "   l a n g = " e n - U S "   s z = " 1 6 0 0 " > < a : l a t i n   t y p e f a c e = " + m n - l t " / > < / a : d e f R P r > < / a : l v l 8 p P r > < a : l v l 9 p P r   i n d e n t = " 0 "   l v l = " 8 "   m a r L = " 3 6 5 7 6 0 0 " > < a : b u N o n e / > < a : d e f R P r   b = " 1 "   d i r t y = " 0 "   l a n g = " e n - U S "   s z = " 1 6 0 0 " > < a : l a t i n   t y p e f a c e = " + m n - l t " / > < / a : d e f R P r > < / a : l v l 9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3 "   n a m e = " T i t l e   1 " > < a : e x t L s t > < a : e x t   u r i = " { 6 F 2 E 3 1 F F - E 4 B 6 - 4 D B 1 - B F C D - E 4 8 4 5 D B 3 5 D 0 7 } " > < a 1 6 : c r e a t i o n I d   x m l n s : a 1 6 = " h t t p : / / s c h e m a s . m i c r o s o f t . c o m / o f f i c e / d r a w i n g / 2 0 1 0 / m a i n "   i d = " { 9 E 8 8 0 0 A 1 - A F 5 2 - 4 6 2 7 - A 7 C 0 - 2 6 9 E 7 E E D E B A F } " / > < / a : e x t > < / a : e x t L s t > < / p : c N v P r > < p : c N v S p P r > < a : s p L o c k s   n o G r p = " t r u e " / > < / p : c N v S p P r > < p : n v P r > < p : p h   i d x = " 1 "   t y p e = " t i t l e " / > < / p : n v P r > < / p : n v S p P r > < p : s p P r > < a : x f r m   r o t = " 0 " > < a : o f f   x = " 1 1 1 4 3 2 3 "   y = " 3 5 2 3 2 2 " / > < a : e x t   c x = " 6 9 0 7 1 6 0 "   c y = " 8 5 2 1 2 9 " / > < / a : x f r m > < a : p r s t G e o m   p r s t = " r e c t " > < a : a v L s t / > < / a : p r s t G e o m > < / p : s p P r > < p : t x B o d y > < a : b o d y P r   a n c h o r = " c t r "   r t l C o l = " 0 "   v e r t = " h o r z " > < a : n o r m A u t o f i t / > < / a : b o d y P r > < a : l s t S t y l e > < a : l v l 1 p P r   a l g n = " l "   l v l = " 0 " > < a : d e f R P r   b = " 0 "   d i r t y = " 0 "   i = " 0 "   l a n g = " e n - U S "   s z = " 2 6 0 0 " > < a : s o l i d F i l l > < a : s c h e m e C l r   v a l = " b g 2 " / > < / a : s o l i d F i l l > < a : l a t i n   t y p e f a c e = " + m j - l t " / > < / a : d e f R P r > < / a : l v l 1 p P r > < / a : l s t S t y l e > < a : p > < a : p P r / > < a : r > < a : r P r   d i r t y = " 0 "   l a n g = " e n - U S " / > < a : t > C L I C K   T O   E D I T   M A S T E R   T I T L E   S T Y L E < / a : t > < / a : r > < a : e n d P a r a R P r   d i r t y = " 0 "   l a n g = " e n - U S " / > < / a : p > < / p : t x B o d y > < / p : s p > < p : s p > < p : n v S p P r > < p : c N v P r   i d = " 4 "   n a m e = " T e x t   P l a c e h o l d e r   2 " > < a : e x t L s t > < a : e x t   u r i = " { 9 D 5 8 6 2 5 A - 6 E E 4 - 4 4 6 2 - 8 0 B 3 - 4 F D 0 1 7 1 0 3 E 1 2 } " > < a 1 6 : c r e a t i o n I d   x m l n s : a 1 6 = " h t t p : / / s c h e m a s . m i c r o s o f t . c o m / o f f i c e / d r a w i n g / 2 0 1 0 / m a i n "   i d = " { A 3 8 A 0 3 6 1 - E 6 1 2 - 4 B 1 1 - A D F 9 - A B 9 F 9 9 4 A 6 3 B F } " / > < / a : e x t > < / a : e x t L s t > < / p : c N v P r > < p : c N v S p P r > < a : s p L o c k s   n o G r p = " t r u e " / > < / p : c N v S p P r > < p : n v P r > < p : p h   i d x = " 2 "   t y p e = " b o d y " / > < / p : n v P r > < / p : n v S p P r > < p : s p P r > < a : x f r m   r o t = " 0 " > < a : o f f   x = " 4 6 4 8 2 0 0 "   y = " 1 3 1 1 2 7 4 " / > < a : e x t   c x = " 3 3 7 2 9 0 8 "   c y = " 5 7 1 5 0 1 " / > < / a : x f r m > < a : p r s t G e o m   p r s t = " r e c t " > < a : a v L s t / > < / a : p r s t G e o m > < / p : s p P r > < p : t x B o d y > < a : b o d y P r   a n c h o r = " b "   r t l C o l = " 0 "   v e r t = " h o r z " > < a : n o A u t o f i t / > < / a : b o d y P r > < a : l s t S t y l e > < a : l v l 1 p P r   i n d e n t = " 0 "   l v l = " 0 "   m a r L = " 0 " > < a : l n S p c > < a : s p c P c t   v a l = " 1 0 0 0 0 0 " / > < / a : l n S p c > < a : b u N o n e / > < a : d e f R P r   b = " 1 "   d i r t y = " 0 "   i = " 0 "   l a n g = " e n - U S "   s z = " 2 0 0 0 " > < a : s o l i d F i l l > < a : s c h e m e C l r   v a l = " b g 1 " > < a : l u m M o d   v a l = " 6 5 0 0 0 " / > < a : l u m O f f   v a l = " 3 5 0 0 0 " / > < / a : s c h e m e C l r > < / a : s o l i d F i l l > < a : l a t i n   t y p e f a c e = " + m n - l t " / > < / a : d e f R P r > < / a : l v l 1 p P r > < a : l v l 2 p P r   i n d e n t = " 0 "   l v l = " 1 "   m a r L = " 4 5 7 2 0 0 " > < a : b u N o n e / > < a : d e f R P r   b = " 1 "   d i r t y = " 0 "   l a n g = " e n - U S "   s z = " 2 0 0 0 " > < a : l a t i n   t y p e f a c e = " + m n - l t " / > < / a : d e f R P r > < / a : l v l 2 p P r > < a : l v l 3 p P r   i n d e n t = " 0 "   l v l = " 2 "   m a r L = " 9 1 4 4 0 0 " > < a : b u N o n e / > < a : d e f R P r   b = " 1 "   d i r t y = " 0 "   l a n g = " e n - U S "   s z = " 1 8 0 0 " > < a : l a t i n   t y p e f a c e = " + m n - l t " / > < / a : d e f R P r > < / a : l v l 3 p P r > < a : l v l 4 p P r   i n d e n t = " 0 "   l v l = " 3 "   m a r L = " 1 3 7 1 6 0 0 " > < a : b u N o n e / > < a : d e f R P r   b = " 1 "   d i r t y = " 0 "   l a n g = " e n - U S "   s z = " 1 6 0 0 " > < a : l a t i n   t y p e f a c e = " + m n - l t " / > < / a : d e f R P r > < / a : l v l 4 p P r > < a : l v l 5 p P r   i n d e n t = " 0 "   l v l = " 4 "   m a r L = " 1 8 2 8 8 0 0 " > < a : b u N o n e / > < a : d e f R P r   b = " 1 "   d i r t y = " 0 "   l a n g = " e n - U S "   s z = " 1 6 0 0 " > < a : l a t i n   t y p e f a c e = " + m n - l t " / > < / a : d e f R P r > < / a : l v l 5 p P r > < a : l v l 6 p P r   i n d e n t = " 0 "   l v l = " 5 "   m a r L = " 2 2 8 6 0 0 0 " > < a : b u N o n e / > < a : d e f R P r   b = " 1 "   d i r t y = " 0 "   l a n g = " e n - U S "   s z = " 1 6 0 0 " > < a : l a t i n   t y p e f a c e = " + m n - l t " / > < / a : d e f R P r > < / a : l v l 6 p P r > < a : l v l 7 p P r   i n d e n t = " 0 "   l v l = " 6 "   m a r L = " 2 7 4 3 2 0 0 " > < a : b u N o n e / > < a : d e f R P r   b = " 1 "   d i r t y = " 0 "   l a n g = " e n - U S "   s z = " 1 6 0 0 " > < a : l a t i n   t y p e f a c e = " + m n - l t " / > < / a : d e f R P r > < / a : l v l 7 p P r > < a : l v l 8 p P r   i n d e n t = " 0 "   l v l = " 7 "   m a r L = " 3 2 0 0 4 0 0 " > < a : b u N o n e / > < a : d e f R P r   b = " 1 "   d i r t y = " 0 "   l a n g = " e n - U S "   s z = " 1 6 0 0 " > < a : l a t i n   t y p e f a c e = " + m n - l t " / > < / a : d e f R P r > < / a : l v l 8 p P r > < a : l v l 9 p P r   i n d e n t = " 0 "   l v l = " 8 "   m a r L = " 3 6 5 7 6 0 0 " > < a : b u N o n e / > < a : d e f R P r   b = " 1 "   d i r t y = " 0 "   l a n g = " e n - U S "   s z = " 1 6 0 0 " > < a : l a t i n   t y p e f a c e = " + m n - l t " / > < / a : d e f R P r > < / a : l v l 9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s p > < p : n v S p P r > < p : c N v P r   i d = " 5 "   n a m e = " C o n t e n t   P l a c e h o l d e r   2 " > < a : e x t L s t > < a : e x t   u r i = " { 1 6 7 C 4 A 5 1 - 8 D 2 1 - 4 C F F - 9 5 7 3 - 0 1 B 6 3 3 7 9 7 B 1 2 } " > < a 1 6 : c r e a t i o n I d   x m l n s : a 1 6 = " h t t p : / / s c h e m a s . m i c r o s o f t . c o m / o f f i c e / d r a w i n g / 2 0 1 0 / m a i n "   i d = " { 2 7 3 8 7 5 B 4 - B 7 D F - 4 9 7 C - B 4 1 C - A 1 F 8 0 6 2 F 5 7 7 8 } " / > < / a : e x t > < / a : e x t L s t > < / p : c N v P r > < p : c N v S p P r > < a : s p L o c k s   n o G r p = " t r u e " / > < / p : c N v S p P r > < p : n v P r > < p : p h   i d x = " 3 " / > < / p : n v P r > < / p : n v S p P r > < p : s p P r > < a : x f r m   r o t = " 0 " > < a : o f f   x = " 1 1 1 4 3 2 3 "   y = " 1 8 8 5 9 5 0 " / > < a : e x t   c x = " 3 3 8 1 4 7 7 "   c y = " 2 1 9 2 5 9 4 " / > < / a : x f r m > < a : p r s t G e o m   p r s t = " r e c t " > < a : a v L s t / > < / a : p r s t G e o m > < / p : s p P r > < p : t x B o d y > < a : b o d y P r   b I n s = " 4 5 7 2 0 "   l I n s = " 9 1 4 4 0 "   r I n s = " 9 1 4 4 0 "   r t l C o l = " 0 "   t I n s = " 9 3 6 0 0 "   v e r t = " h o r z " > < a : n o r m A u t o f i t / > < / a : b o d y P r > < a : l s t S t y l e > < a : l v l 1 p P r   l v l = " 0 " > < a : l n S p c > < a : s p c P c t   v a l = " 1 0 0 0 0 0 " / > < / a : l n S p c > < / a : l v l 1 p P r > < a : l v l 2 p P r   l v l = " 1 " / > < a : l v l 3 p P r   l v l = " 2 " / > < a : l v l 4 p P r   l v l = " 3 " / > < a : l v l 5 p P r   l v l = " 4 " / > < / a : l s t S t y l e > < a : p > < a : p P r   i n d e n t = " - 2 5 5 5 9 9 "   l v l = " 0 "   m a r L = " 2 5 5 5 9 9 " > < a : l n S p c > < a : s p c P c t   v a l = " 9 5 0 0 0 " / > < / a : l n S p c > < a : b u C l r > < a : s c h e m e C l r   v a l = " b g 2 " / > < / a : b u C l r > < a : b u F o n t   t y p e f a c e = " A r i a l " / > < a : b u C h a r   c h a r = " " " / > < / a : p P r > < a : r > < a : r P r   d i r t y = " 0 "   l a n g = " e n - U S " / > < a : t > C l i c k   t o   e d i t   M a s t e r   t e x t   s t y l e s < / a : t > < / a : r > < / a : p > < a : p > < a : p P r   l v l = " 1 " > < a : l n S p c > < a : s p c P c t   v a l = " 9 5 0 0 0 " / > < / a : l n S p c > < a : b u C l r > < a : s c h e m e C l r   v a l = " b g 2 " > < a : l u m M o d   v a l = " 7 5 0 0 0 " / > < a : l u m O f f   v a l = " 2 5 0 0 0 " / > < / a : s c h e m e C l r > < / a : b u C l r > < a : b u S z P c t   v a l = " 7 5 0 0 0 " / > < a : b u C h a r   c h a r = " " " / > < / a : p P r > < a : r > < a : r P r   d i r t y = " 0 "   l a n g = " e n - U S " / > < a : t > S e c o n d   l e v e l < / a : t > < / a : r > < / a : p > < a : p > < a : p P r   l v l = " 2 " > < a : l n S p c > < a : s p c P c t   v a l = " 9 5 0 0 0 " / > < / a : l n S p c > < a : b u C l r > < a : s c h e m e C l r   v a l = " b g 2 " > < a : l u m M o d   v a l = " 5 0 0 0 0 " / > < a : l u m O f f   v a l = " 5 0 0 0 0 " / > < / a : s c h e m e C l r > < / a : b u C l r > < a : b u S z P c t   v a l = " 7 5 0 0 0 " / > < / a : p P r > < a : r > < a : r P r   d i r t y = " 0 "   l a n g = " e n - U S " / > < a : t > T h i r d   l e v e l < / a : t > < / a : r > < / a : p > < a : p > < a : p P r   l v l = " 3 " > < a : l n S p c > < a : s p c P c t   v a l = " 9 5 0 0 0 " / > < / a : l n S p c > < a : b u C l r > < a : s c h e m e C l r   v a l = " b g 2 " > < a : l u m M o d   v a l = " 5 0 0 0 0 " / > < a : l u m O f f   v a l = " 5 0 0 0 0 " / > < / a : s c h e m e C l r > < / a : b u C l r > < a : b u S z P c t   v a l = " 5 0 0 0 0 " / > < a : b u C h a r   c h a r = " " " / > < / a : p P r > < a : r > < a : r P r   d i r t y = " 0 "   l a n g = " e n - U S " / > < a : t > F o u r t h   l e v e l < / a : t > < / a : r > < / a : p > < a : p > < a : p P r   l v l = " 4 " > < a : l n S p c > < a : s p c P c t   v a l = " 9 5 0 0 0 " / > < / a : l n S p c > < a : b u C l r > < a : s c h e m e C l r   v a l = " b g 2 " > < a : l u m M o d   v a l = " 5 0 0 0 0 " / > < a : l u m O f f   v a l = " 5 0 0 0 0 " / > < / a : s c h e m e C l r > < / a : b u C l r > < a : b u S z P c t   v a l = " 5 0 0 0 0 " / > < a : b u C h a r   c h a r = " " " / > < / a : p P r > < a : r > < a : r P r   d i r t y = " 0 "   l a n g = " e n - U S " / > < a : t > F i f t h   l e v e l < / a : t > < / a : r > < a : e n d P a r a R P r   d i r t y = " 0 "   l a n g = " e n - U S " / > < / a : p > < / p : t x B o d y > < / p : s p > < p : s p > < p : n v S p P r > < p : c N v P r   i d = " 6 "   n a m e = " C o n t e n t   P l a c e h o l d e r   2 " > < a : e x t L s t > < a : e x t   u r i = " { E A 9 5 1 C B 1 - 0 9 E 3 - 4 3 E 9 - B 5 A F - A C 8 6 0 5 4 F 3 1 0 6 } " > < a 1 6 : c r e a t i o n I d   x m l n s : a 1 6 = " h t t p : / / s c h e m a s . m i c r o s o f t . c o m / o f f i c e / d r a w i n g / 2 0 1 0 / m a i n "   i d = " { 1 F 4 4 2 9 1 5 - 6 D B C - 4 4 D 8 - 8 5 A E - 3 A 7 1 3 7 F 0 3 A A 8 } " / > < / a : e x t > < / a : e x t L s t > < / p : c N v P r > < p : c N v S p P r > < a : s p L o c k s   n o G r p = " t r u e " / > < / p : c N v S p P r > < p : n v P r > < p : p h   i d x = " 4 " / > < / p : n v P r > < / p : n v S p P r > < p : s p P r > < a : x f r m   r o t = " 0 " > < a : o f f   x = " 4 6 4 8 2 0 0 "   y = " 1 8 8 5 9 5 0 " / > < a : e x t   c x = " 3 3 8 1 4 7 7 "   c y = " 2 1 9 2 5 9 4 " / > < / a : x f r m > < a : p r s t G e o m   p r s t = " r e c t " > < a : a v L s t / > < / a : p r s t G e o m > < / p : s p P r > < p : t x B o d y > < a : b o d y P r   b I n s = " 4 5 7 2 0 "   l I n s = " 9 1 4 4 0 "   r I n s = " 9 1 4 4 0 "   r t l C o l = " 0 "   t I n s = " 9 3 6 0 0 "   v e r t = " h o r z " > < a : n o r m A u t o f i t / > < / a : b o d y P r > < a : l s t S t y l e > < a : l v l 1 p P r   l v l = " 0 " > < a : l n S p c > < a : s p c P c t   v a l = " 1 0 0 0 0 0 " / > < / a : l n S p c > < / a : l v l 1 p P r > < a : l v l 2 p P r   l v l = " 1 " / > < a : l v l 3 p P r   l v l = " 2 " / > < a : l v l 4 p P r   l v l = " 3 " / > < a : l v l 5 p P r   l v l = " 4 " / > < / a : l s t S t y l e > < a : p > < a : p P r   i n d e n t = " - 2 5 5 5 9 9 "   l v l = " 0 "   m a r L = " 2 5 5 5 9 9 " > < a : l n S p c > < a : s p c P c t   v a l = " 9 5 0 0 0 " / > < / a : l n S p c > < a : b u C l r > < a : s c h e m e C l r   v a l = " b g 2 " / > < / a : b u C l r > < a : b u F o n t   t y p e f a c e = " A r i a l " / > < a : b u C h a r   c h a r = " " " / > < / a : p P r > < a : r > < a : r P r   d i r t y = " 0 "   l a n g = " e n - U S " / > < a : t > C l i c k   t o   e d i t   M a s t e r   t e x t   s t y l e s < / a : t > < / a : r > < / a : p > < a : p > < a : p P r   l v l = " 1 " > < a : l n S p c > < a : s p c P c t   v a l = " 9 5 0 0 0 " / > < / a : l n S p c > < a : b u C l r > < a : s c h e m e C l r   v a l = " b g 2 " > < a : l u m M o d   v a l = " 7 5 0 0 0 " / > < a : l u m O f f   v a l = " 2 5 0 0 0 " / > < / a : s c h e m e C l r > < / a : b u C l r > < a : b u S z P c t   v a l = " 7 5 0 0 0 " / > < a : b u C h a r   c h a r = " " " / > < / a : p P r > < a : r > < a : r P r   d i r t y = " 0 "   l a n g = " e n - U S " / > < a : t > S e c o n d   l e v e l < / a : t > < / a : r > < / a : p > < a : p > < a : p P r   l v l = " 2 " > < a : l n S p c > < a : s p c P c t   v a l = " 9 5 0 0 0 " / > < / a : l n S p c > < a : b u C l r > < a : s c h e m e C l r   v a l = " b g 2 " > < a : l u m M o d   v a l = " 5 0 0 0 0 " / > < a : l u m O f f   v a l = " 5 0 0 0 0 " / > < / a : s c h e m e C l r > < / a : b u C l r > < a : b u S z P c t   v a l = " 7 5 0 0 0 " / > < / a : p P r > < a : r > < a : r P r   d i r t y = " 0 "   l a n g = " e n - U S " / > < a : t > T h i r d   l e v e l < / a : t > < / a : r > < / a : p > < a : p > < a : p P r   l v l = " 3 " > < a : l n S p c > < a : s p c P c t   v a l = " 9 5 0 0 0 " / > < / a : l n S p c > < a : b u C l r > < a : s c h e m e C l r   v a l = " b g 2 " > < a : l u m M o d   v a l = " 5 0 0 0 0 " / > < a : l u m O f f   v a l = " 5 0 0 0 0 " / > < / a : s c h e m e C l r > < / a : b u C l r > < a : b u S z P c t   v a l = " 5 0 0 0 0 " / > < a : b u C h a r   c h a r = " " " / > < / a : p P r > < a : r > < a : r P r   d i r t y = " 0 "   l a n g = " e n - U S " / > < a : t > F o u r t h   l e v e l < / a : t > < / a : r > < / a : p > < a : p > < a : p P r   l v l = " 4 " > < a : l n S p c > < a : s p c P c t   v a l = " 9 5 0 0 0 " / > < / a : l n S p c > < a : b u C l r > < a : s c h e m e C l r   v a l = " b g 2 " > < a : l u m M o d   v a l = " 5 0 0 0 0 " / > < a : l u m O f f   v a l = " 5 0 0 0 0 " / > < / a : s c h e m e C l r > < / a : b u C l r > < a : b u S z P c t   v a l = " 5 0 0 0 0 " / > < a : b u C h a r   c h a r = " " " / > < / a : p P r > < a : r > < a : r P r   d i r t y = " 0 "   l a n g = " e n - U S " / > < a : t > F i f t h   l e v e l < / a : t > < / a : r > < a : e n d P a r a R P r   d i r t y = " 0 "   l a n g = " e n - U S " / > < / a : p > < / p : t x B o d y > < / p : s p > < p : s p > < p : n v S p P r > < p : c N v P r   i d = " 7 "   n a m e = " D a t e   P l a c e h o l d e r   1 " > < a : e x t L s t > < a : e x t   u r i = " { 3 4 F 3 C 9 3 D - E D E 2 - 4 A 6 3 - 9 C 6 3 - 3 4 4 2 7 C 6 1 B 8 C F } " > < a 1 6 : c r e a t i o n I d   x m l n s : a 1 6 = " h t t p : / / s c h e m a s . m i c r o s o f t . c o m / o f f i c e / d r a w i n g / 2 0 1 0 / m a i n "   i d = " { F 6 4 8 A 7 7 B - A C A 7 - 4 9 1 4 - B 0 6 9 - 2 1 E 6 D 8 3 1 8 9 C F } " / > < / a : e x t > < / a : e x t L s t > < / p : c N v P r > < p : c N v S p P r > < a : s p L o c k s   n o G r p = " t r u e " / > < / p : c N v S p P r > < p : n v P r > < p : p h   i d x = " 1 0 "   s z = " h a l f "   t y p e = " d t " / > < / p : n v P r > < / p : n v S p P r > < p : s p P r / > < p : t x B o d y > < a : b o d y P r   r t l C o l = " 0 " / > < a : l s t S t y l e / > < a : p > < a : p P r / > < a : r > < a : r P r   d i r t y = " 0 "   l a n g = " e n - U S " / > < a : t > D a t e < / a : t > < / a : r > < a : e n d P a r a R P r   d i r t y = " 0 "   l a n g = " e n - U S " / > < / a : p > < / p : t x B o d y > < / p : s p > < p : s p > < p : n v S p P r > < p : c N v P r   i d = " 8 "   n a m e = " F o o t e r   P l a c e h o l d e r   2 " > < a : e x t L s t > < a : e x t   u r i = " { 4 1 C E 2 1 3 0 - D 8 0 F - 4 5 D 1 - 9 A F 4 - 4 A 5 1 4 1 F 9 E 6 D D } " > < a 1 6 : c r e a t i o n I d   x m l n s : a 1 6 = " h t t p : / / s c h e m a s . m i c r o s o f t . c o m / o f f i c e / d r a w i n g / 2 0 1 0 / m a i n "   i d = " { 5 5 1 4 B 8 3 4 - E 6 D D - 4 0 8 C - B E 3 4 - F 6 5 2 C 8 A A E D 1 8 } " / > < / a : e x t > < / a : e x t L s t > < / p : c N v P r > < p : c N v S p P r > < a : s p L o c k s   n o G r p = " t r u e " / > < / p : c N v S p P r > < p : n v P r > < p : p h   i d x = " 1 1 "   s z = " q u a r t e r "   t y p e = " f t r " / > < / p : n v P r > < / p : n v S p P r > < p : s p P r / > < p : t x B o d y > < a : b o d y P r   r t l C o l = " 0 " / > < a : l s t S t y l e / > < a : p > < a : p P r / > < a : r > < a : r P r   d i r t y = " 0 "   l a n g = " e n - U S " / > < a : t > F o o t e r < / a : t > < / a : r > < a : e n d P a r a R P r   d i r t y = " 0 "   l a n g = " e n - U S " / > < / a : p > < / p : t x B o d y > < / p : s p > < p : s p > < p : n v S p P r > < p : c N v P r   i d = " 9 "   n a m e = " S l i d e   N u m b e r   P l a c e h o l d e r   3 " > < a : e x t L s t > < a : e x t   u r i = " { 5 9 F 1 D 2 D 8 - E 1 0 7 - 4 0 E D - B 4 C 2 - 8 C E 7 D B E 8 C B B 6 } " > < a 1 6 : c r e a t i o n I d   x m l n s : a 1 6 = " h t t p : / / s c h e m a s . m i c r o s o f t . c o m / o f f i c e / d r a w i n g / 2 0 1 0 / m a i n "   i d = " { E 2 E 7 6 1 A 3 - 2 3 9 D - 4 F E 9 - B C C C - C 0 6 0 1 D 6 7 6 3 2 8 } " / > < / a : e x t > < / a : e x t L s t > < / p : c N v P r > < p : c N v S p P r > < a : s p L o c k s   n o G r p = " t r u e " / > < / p : c N v S p P r > < p : n v P r > < p : p h   i d x = " 1 2 "   s z = " q u a r t e r "   t y p e = " s l d N u m " / > < / p : n v P r > < / p : n v S p P r > < p : s p P r / > < p : t x B o d y > < a : b o d y P r   r t l C o l = " 0 " / > < a : l s t S t y l e / > < a : p > < a : p P r / > < a : r > < a : r P r   d i r t y = " 0 "   l a n g = " e n - U S " / > < a : t > & l t ; # & g t ; < / a : t > < / a : r > < a : e n d P a r a R P r   d i r t y = " 0 "   l a n g = " e n - U S " / > < / a : p > < / p : t x B o d y > < / p : s p > < / p : s p T r e e > < p : e x t L s t > < p : e x t   u r i = " { 9 1 C 0 D 5 2 6 - A 8 A D - 4 E 3 F - 9 E C 1 - C E 2 5 D 5 0 7 9 3 3 7 } " > < p 1 4 : c r e a t i o n I d   x m l n s : p 1 4 = " h t t p : / / s c h e m a s . m i c r o s o f t . c o m / o f f i c e / p o w e r p o i n t / 2 0 1 0 / m a i n "   v a l = " 1 6 5 4 2 5 3 4 8 6 1 2 8 " / > < / p : e x t > < / p : e x t L s t > < / p : c S l d > < p : c l r M a p O v r > < a : m a s t e r C l r M a p p i n g / > < / p : c l r M a p O v r > < / p : s l d L a y o u t >
</file>

<file path=ppt/slideLayouts/slideLayout6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s h o w M a s t e r S p = " f a l s e "   t y p e = " t i t l e O n l y " > < p : c S l d   n a m e = " T i t l e   O n l y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R e c t a n g l e   5 " > < a : e x t L s t > < a : e x t   u r i = " { 5 0 7 B E 5 C 6 - 6 3 C F - 4 1 B A - 8 D 7 D - 3 5 2 F 5 0 2 9 9 A 5 5 } " > < a 1 6 : c r e a t i o n I d   x m l n s : a 1 6 = " h t t p : / / s c h e m a s . m i c r o s o f t . c o m / o f f i c e / d r a w i n g / 2 0 1 0 / m a i n "   i d = " { A 6 9 8 6 3 B D - 0 2 C 3 - 4 9 2 8 - 8 7 5 D - 4 2 5 8 D 8 3 8 3 B D E } " / > < / a : e x t > < / a : e x t L s t > < / p : c N v P r > < p : c N v S p P r / > < p : n v P r / > < / p : n v S p P r > < p : s p P r > < a : x f r m   f l i p H = " t r u e "   r o t = " 0 " > < a : o f f   x = " 0 "   y = " 2 5 7 7 4 2 6 " / > < a : e x t   c x = " 9 7 7 9 0 0 "   c y = " 1 6 3 5 1 2 4 " / > < / a : x f r m > < a : p r s t G e o m   p r s t = " r e c t " > < a : a v L s t / > < / a : p r s t G e o m > < a : s o l i d F i l l > < a : s c h e m e C l r   v a l = " b g 1 " > < a : a l p h a   v a l = " 4 0 0 0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3 "   n a m e = " R e c t a n g l e   6 " > < a : e x t L s t > < a : e x t   u r i = " { B A 8 A 3 4 4 6 - 0 2 C D - 4 B 1 3 - 9 7 0 0 - 9 4 B C D C C C 5 9 2 D } " > < a 1 6 : c r e a t i o n I d   x m l n s : a 1 6 = " h t t p : / / s c h e m a s . m i c r o s o f t . c o m / o f f i c e / d r a w i n g / 2 0 1 0 / m a i n "   i d = " { 3 3 B 6 B D 7 3 - 6 E C 8 - 4 D 7 0 - 8 3 5 8 - 3 8 3 8 4 3 0 F 9 F 5 0 } " / > < / a : e x t > < / a : e x t L s t > < / p : c N v P r > < p : c N v S p P r / > < p : n v P r / > < / p : n v S p P r > < p : s p P r > < a : x f r m   f l i p H = " t r u e "   r o t = " 0 " > < a : o f f   x = " 0 "   y = " 1 " / > < a : e x t   c x = " 9 7 7 9 0 0 "   c y = " 9 3 6 4 5 5 " / > < / a : x f r m > < a : p r s t G e o m   p r s t = " r e c t " > < a : a v L s t / > < / a : p r s t G e o m > < a : s o l i d F i l l > < a : s c h e m e C l r   v a l = " b g 1 " > < a : a l p h a   v a l = " 1 0 0 0 0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4 "   n a m e = " R e c t a n g l e   7 " > < a : e x t L s t > < a : e x t   u r i = " { 1 5 5 8 4 2 1 0 - 8 5 7 E - 4 5 E E - 8 7 1 D - B D 2 7 2 A C A 0 2 B 1 } " > < a 1 6 : c r e a t i o n I d   x m l n s : a 1 6 = " h t t p : / / s c h e m a s . m i c r o s o f t . c o m / o f f i c e / d r a w i n g / 2 0 1 0 / m a i n "   i d = " { B B 1 6 7 5 7 D - 5 5 F E - 4 A 8 9 - B 5 6 D - 5 A B D 8 9 C 8 5 4 5 7 } " / > < / a : e x t > < / a : e x t L s t > < / p : c N v P r > < p : c N v S p P r / > < p : n v P r / > < / p : n v S p P r > < p : s p P r > < a : x f r m   f l i p H = " t r u e "   r o t = " 0 " > < a : o f f   x = " 9 7 6 1 8 3 "   y = " 4 2 0 9 8 7 8 " / > < a : e x t   c x = " 1 6 3 2 4 6 5 "   c y = " 9 3 3 6 2 2 " / > < / a : x f r m > < a : p r s t G e o m   p r s t = " r e c t " > < a : a v L s t / > < / a : p r s t G e o m > < a : s o l i d F i l l > < a : s c h e m e C l r   v a l = " b g 1 " > < a : a l p h a   v a l = " 2 9 9 9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5 "   n a m e = " R e c t a n g l e   8 " > < a : e x t L s t > < a : e x t   u r i = " { D D 0 F E 3 0 1 - 9 A C A - 4 E A 0 - 8 4 6 A - 4 0 9 5 4 5 5 B E B 2 8 } " > < a 1 6 : c r e a t i o n I d   x m l n s : a 1 6 = " h t t p : / / s c h e m a s . m i c r o s o f t . c o m / o f f i c e / d r a w i n g / 2 0 1 0 / m a i n "   i d = " { 7 8 D 5 C 9 F 4 - 2 C B 4 - 4 9 5 6 - 9 E B 4 - 8 8 2 B 6 3 2 C E E B 4 } " / > < / a : e x t > < / a : e x t L s t > < / p : c N v P r > < p : c N v S p P r / > < p : n v P r / > < / p : n v S p P r > < p : s p P r > < a : x f r m   f l i p H = " t r u e "   r o t = " 0 " > < a : o f f   x = " 4 2 4 3 6 7 7 "   y = " 4 2 0 9 8 7 7 " / > < a : e x t   c x = " 1 6 3 2 4 6 5 "   c y = " 9 3 3 6 2 2 " / > < / a : x f r m > < a : p r s t G e o m   p r s t = " r e c t " > < a : a v L s t / > < / a : p r s t G e o m > < a : s o l i d F i l l > < a : s c h e m e C l r   v a l = " b g 1 " > < a : a l p h a   v a l = " 2 9 9 9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6 "   n a m e = " R e c t a n g l e   9 " > < a : e x t L s t > < a : e x t   u r i = " { 8 5 2 8 8 D 9 B - A 9 F 3 - 4 D 9 1 - 9 7 4 6 - A 4 8 E 0 1 F 3 C 4 6 D } " > < a 1 6 : c r e a t i o n I d   x m l n s : a 1 6 = " h t t p : / / s c h e m a s . m i c r o s o f t . c o m / o f f i c e / d r a w i n g / 2 0 1 0 / m a i n "   i d = " { 2 7 C 5 D B D 4 - 7 9 C E - 4 1 8 5 - 9 B B F - 9 C 6 C 6 C 1 3 A B 2 E } " / > < / a : e x t > < / a : e x t L s t > < / p : c N v P r > < p : c N v S p P r / > < p : n v P r / > < / p : n v S p P r > < p : s p P r > < a : x f r m   f l i p H = " t r u e "   r o t = " 0 " > < a : o f f   x = " 7 5 1 1 5 3 6 "   y = " 4 2 0 9 8 7 7 " / > < a : e x t   c x = " 1 6 3 2 4 6 5 "   c y = " 9 3 3 6 2 2 " / > < / a : x f r m > < a : p r s t G e o m   p r s t = " r e c t " > < a : a v L s t / > < / a : p r s t G e o m > < a : s o l i d F i l l > < a : s c h e m e C l r   v a l = " b g 1 " > < a : a l p h a   v a l = " 6 9 9 9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7 "   n a m e = " R e c t a n g l e   1 0 " > < a : e x t L s t > < a : e x t   u r i = " { F A 3 2 5 A 5 E - 8 A 6 C - 4 F 9 D - 8 2 C 3 - 7 2 A C A A F 6 A B 1 0 } " > < a 1 6 : c r e a t i o n I d   x m l n s : a 1 6 = " h t t p : / / s c h e m a s . m i c r o s o f t . c o m / o f f i c e / d r a w i n g / 2 0 1 0 / m a i n "   i d = " { 3 A 0 1 F 6 5 E - A 7 E 0 - 4 B D 5 - 9 0 1 D - 7 6 D 7 5 C D 4 D F 4 1 } " / > < / a : e x t > < / a : e x t L s t > < / p : c N v P r > < p : c N v S p P r / > < p : n v P r / > < / p : n v S p P r > < p : s p P r > < a : x f r m   f l i p H = " t r u e "   r o t = " 0 " > < a : o f f   x = " 5 8 7 9 5 4 9 "   y = " 2 5 8 1 7 2 0 " / > < a : e x t   c x = " 1 6 3 2 4 6 5 "   c y = " 1 6 3 0 8 3 0 " / > < / a : x f r m > < a : p r s t G e o m   p r s t = " r e c t " > < a : a v L s t / > < / a : p r s t G e o m > < a : s o l i d F i l l > < a : s c h e m e C l r   v a l = " b g 1 " > < a : a l p h a   v a l = " 2 9 9 9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8 "   n a m e = " R e c t a n g l e   1 1 " > < a : e x t L s t > < a : e x t   u r i = " { A 4 A 5 1 0 5 3 - 4 0 F 6 - 4 7 0 8 - A 2 2 C - 5 B 6 4 4 B 2 6 E 9 0 D } " > < a 1 6 : c r e a t i o n I d   x m l n s : a 1 6 = " h t t p : / / s c h e m a s . m i c r o s o f t . c o m / o f f i c e / d r a w i n g / 2 0 1 0 / m a i n "   i d = " { E D A A 3 4 1 7 - 9 2 B 5 - 4 E D 2 - 9 E 1 A - 5 2 C E 8 0 7 6 7 8 B C } " / > < / a : e x t > < / a : e x t L s t > < / p : c N v P r > < p : c N v S p P r / > < p : n v P r / > < / p : n v S p P r > < p : s p P r > < a : x f r m   f l i p H = " t r u e "   r o t = " 0 " > < a : o f f   x = " 2 6 0 8 7 2 2 "   y = " 2 5 7 8 2 5 6 " / > < a : e x t   c x = " 1 6 3 2 4 6 5 "   c y = " 1 6 3 0 8 3 0 " / > < / a : x f r m > < a : p r s t G e o m   p r s t = " r e c t " > < a : a v L s t / > < / a : p r s t G e o m > < a : s o l i d F i l l > < a : s c h e m e C l r   v a l = " b g 1 " > < a : a l p h a   v a l = " 1 9 9 9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9 "   n a m e = " R e c t a n g l e   1 2 " > < a : e x t L s t > < a : e x t   u r i = " { F F 4 7 0 3 5 A - C E 7 0 - 4 6 4 9 - 8 2 1 0 - D 8 3 8 C 1 1 8 F B 0 0 } " > < a 1 6 : c r e a t i o n I d   x m l n s : a 1 6 = " h t t p : / / s c h e m a s . m i c r o s o f t . c o m / o f f i c e / d r a w i n g / 2 0 1 0 / m a i n "   i d = " { B E D F C 9 C 9 - 7 4 1 0 - 4 2 6 C - A 0 1 C - 1 6 2 C D 4 3 0 0 4 A E } " / > < / a : e x t > < / a : e x t L s t > < / p : c N v P r > < p : c N v S p P r / > < p : n v P r / > < / p : n v S p P r > < p : s p P r > < a : x f r m   f l i p H = " t r u e "   r o t = " 0 " > < a : o f f   x = " 9 7 7 3 4 8 "   y = " 9 3 1 3 3 3 " / > < a : e x t   c x = " 1 6 3 2 4 6 5 "   c y = " 1 6 4 5 2 2 7 " / > < / a : x f r m > < a : p r s t G e o m   p r s t = " r e c t " > < a : a v L s t / > < / a : p r s t G e o m > < a : s o l i d F i l l > < a : s c h e m e C l r   v a l = " b g 1 " > < a : a l p h a   v a l = " 9 9 9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>   < / a : t > < / a : r > < a : e n d P a r a R P r   d i r t y = " 0 "   l a n g = " e n - U S " / > < / a : p > < / p : t x B o d y > < / p : s p > < p : s p > < p : n v S p P r > < p : c N v P r   i d = " 1 0 "   n a m e = " R e c t a n g l e   1 3 " > < a : e x t L s t > < a : e x t   u r i = " { C 2 C 9 C 5 A 1 - 2 3 3 2 - 4 E 2 5 - 8 C C 6 - 3 1 2 3 5 5 A 8 7 5 9 B } " > < a 1 6 : c r e a t i o n I d   x m l n s : a 1 6 = " h t t p : / / s c h e m a s . m i c r o s o f t . c o m / o f f i c e / d r a w i n g / 2 0 1 0 / m a i n "   i d = " { 2 9 7 7 4 0 2 5 - A 3 9 6 - 4 0 9 F - A 8 B 5 - D 2 8 1 1 3 F 9 E 8 E 2 } " / > < / a : e x t > < / a : e x t L s t > < / p : c N v P r > < p : c N v S p P r / > < p : n v P r / > < / p : n v S p P r > < p : s p P r > < a : x f r m   f l i p H = " t r u e "   r o t = " 0 " > < a : o f f   x = " 4 2 4 2 9 5 5 "   y = " 9 3 3 6 4 2 " / > < a : e x t   c x = " 1 6 3 6 5 3 1 "   c y = " 1 6 4 5 2 2 7 " / > < / a : x f r m > < a : p r s t G e o m   p r s t = " r e c t " > < a : a v L s t / > < / a : p r s t G e o m > < a : s o l i d F i l l > < a : s c h e m e C l r   v a l = " b g 1 " > < a : a l p h a   v a l = " 2 9 9 9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1 "   n a m e = " R e c t a n g l e   1 4 " > < a : e x t L s t > < a : e x t   u r i = " { 1 6 5 4 8 9 D D - C F 8 5 - 4 6 A B - A 8 A 6 - F 3 D F 1 7 2 A 7 8 5 4 } " > < a 1 6 : c r e a t i o n I d   x m l n s : a 1 6 = " h t t p : / / s c h e m a s . m i c r o s o f t . c o m / o f f i c e / d r a w i n g / 2 0 1 0 / m a i n "   i d = " { 9 4 E 2 F 0 0 7 - 4 0 6 A - 4 9 F 1 - 8 A D 6 - 9 8 7 5 F F E 9 0 B 8 6 } " / > < / a : e x t > < / a : e x t L s t > < / p : c N v P r > < p : c N v S p P r / > < p : n v P r / > < / p : n v S p P r > < p : s p P r > < a : x f r m   f l i p H = " t r u e "   r o t = " 0 " > < a : o f f   x = " 7 5 1 1 1 4 2 "   y = " 9 3 3 6 4 2 " / > < a : e x t   c x = " 1 6 3 2 8 5 7 "   c y = " 1 6 4 5 2 2 7 " / > < / a : x f r m > < a : p r s t G e o m   p r s t = " r e c t " > < a : a v L s t / > < / a : p r s t G e o m > < a : s o l i d F i l l > < a : s c h e m e C l r   v a l = " b g 1 " > < a : a l p h a   v a l = " 2 9 9 9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2 "   n a m e = " R e c t a n g l e   1 5 " > < a : e x t L s t > < a : e x t   u r i = " { 1 D 0 0 7 4 F 2 - 4 6 C 8 - 4 7 6 6 - 8 C D 2 - 4 5 F 2 5 C 5 4 5 4 8 B } " > < a 1 6 : c r e a t i o n I d   x m l n s : a 1 6 = " h t t p : / / s c h e m a s . m i c r o s o f t . c o m / o f f i c e / d r a w i n g / 2 0 1 0 / m a i n "   i d = " { D 9 3 C 4 F 4 8 - 6 5 B D - 4 2 9 6 - A 7 F A - D 8 D C 2 6 5 0 6 8 3 7 } " / > < / a : e x t > < / a : e x t L s t > < / p : c N v P r > < p : c N v S p P r / > < p : n v P r / > < / p : n v S p P r > < p : s p P r > < a : x f r m   f l i p H = " t r u e "   r o t = " 0 " > < a : o f f   x = " 2 6 1 1 5 8 1 "   y = " 0 " / > < a : e x t   c x = " 1 6 3 1 3 7 4 "   c y = " 9 3 6 4 5 5 " / > < / a : x f r m > < a : p r s t G e o m   p r s t = " r e c t " > < a : a v L s t / > < / a : p r s t G e o m > < a : s o l i d F i l l > < a : s c h e m e C l r   v a l = " b g 1 " > < a : a l p h a   v a l = " 2 9 9 9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3 "   n a m e = " R e c t a n g l e   1 6 " > < a : e x t L s t > < a : e x t   u r i = " { 8 2 8 8 F 1 5 7 - 7 1 3 E - 4 D 2 D - 8 3 1 D - C 8 8 3 7 7 C 2 5 B 1 E } " > < a 1 6 : c r e a t i o n I d   x m l n s : a 1 6 = " h t t p : / / s c h e m a s . m i c r o s o f t . c o m / o f f i c e / d r a w i n g / 2 0 1 0 / m a i n "   i d = " { 4 1 2 0 6 4 F 9 - D 7 3 7 - 4 E 3 8 - 9 8 A F - 8 B 8 D 6 4 2 0 4 0 B D } " / > < / a : e x t > < / a : e x t L s t > < / p : c N v P r > < p : c N v S p P r / > < p : n v P r / > < / p : n v S p P r > < p : s p P r > < a : x f r m   f l i p H = " t r u e "   r o t = " 0 " > < a : o f f   x = " 5 8 8 1 2 5 3 "   y = " 0 " / > < a : e x t   c x = " 1 6 3 1 3 7 4 "   c y = " 9 3 6 4 5 5 " / > < / a : x f r m > < a : p r s t G e o m   p r s t = " r e c t " > < a : a v L s t / > < / a : p r s t G e o m > < a : s o l i d F i l l > < a : s c h e m e C l r   v a l = " b g 1 " > < a : a l p h a   v a l = " 1 9 9 9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4 "   n a m e = " T i t l e   1 " > < a : e x t L s t > < a : e x t   u r i = " { F 1 5 9 4 3 4 8 - B 5 C F - 4 E 8 4 - A D A 0 - 1 9 8 3 B 6 D 8 4 3 8 2 } " > < a 1 6 : c r e a t i o n I d   x m l n s : a 1 6 = " h t t p : / / s c h e m a s . m i c r o s o f t . c o m / o f f i c e / d r a w i n g / 2 0 1 0 / m a i n "   i d = " { 3 7 6 8 0 B C 7 - E 0 7 2 - 4 7 7 2 - 8 9 F E - 9 B 2 8 2 8 1 C A 3 A D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1 0 8 4 6 4 9 "   y = " 3 2 2 6 4 8 " / > < a : e x t   c x = " 6 9 8 1 5 6 6 "   c y = " 2 2 0 3 6 2 1 " / > < / a : x f r m > < a : p r s t G e o m   p r s t = " r e c t " > < a : a v L s t / > < / a : p r s t G e o m > < / p : s p P r > < p : t x B o d y > < a : b o d y P r   a n c h o r = " b "   r t l C o l = " 0 "   v e r t = " h o r z " / > < a : l s t S t y l e > < a : l v l 1 p P r   a l g n = " l "   l v l = " 0 " > < a : l n S p c > < a : s p c P c t   v a l = " 1 0 0 0 0 0 " / > < / a : l n S p c > < a : d e f R P r   b = " 0 "   c a p = " a l l "   d i r t y = " 0 "   i = " 0 "   l a n g = " e n - U S "   s z = " 4 0 0 0 " > < a : s o l i d F i l l > < a : s c h e m e C l r   v a l = " t x 1 " / > < / a : s o l i d F i l l > < a : l a t i n   t y p e f a c e = " + m j - l t " / > < / a : d e f R P r > < / a : l v l 1 p P r > < / a : l s t S t y l e > < a : p > < a : p P r / > < a : r > < a : r P r   d i r t y = " 0 "   l a n g = " e n - U S " / > < a : t > C l i c k   t o   e d i t   M a s t e r   t i t l e   s t y l e < / a : t > < / a : r > < a : e n d P a r a R P r   d i r t y = " 0 "   l a n g = " e n - U S " / > < / a : p > < / p : t x B o d y > < / p : s p > < p : s p > < p : n v S p P r > < p : c N v P r   i d = " 1 5 "   n a m e = " D a t e   P l a c e h o l d e r   1 " > < a : e x t L s t > < a : e x t   u r i = " { 3 8 8 1 3 F C B - F D D E - 4 A 8 E - 8 F C F - 0 9 4 E 3 0 E B 0 2 7 A } " > < a 1 6 : c r e a t i o n I d   x m l n s : a 1 6 = " h t t p : / / s c h e m a s . m i c r o s o f t . c o m / o f f i c e / d r a w i n g / 2 0 1 0 / m a i n "   i d = " { 6 F A 2 7 7 A 3 - C A 5 8 - 4 C F A - A 9 F B - D 1 6 2 7 7 8 4 E F 7 6 } " / > < / a : e x t > < / a : e x t L s t > < / p : c N v P r > < p : c N v S p P r > < a : s p L o c k s   n o G r p = " t r u e " / > < / p : c N v S p P r > < p : n v P r > < p : p h   i d x = " 1 0 "   s z = " h a l f "   t y p e = " d t " / > < / p : n v P r > < / p : n v S p P r > < p : s p P r / > < p : t x B o d y > < a : b o d y P r   r t l C o l = " 0 " / > < a : l s t S t y l e / > < a : p > < a : p P r / > < a : r > < a : r P r   d i r t y = " 0 "   l a n g = " e n - U S " / > < a : t > D a t e < / a : t > < / a : r > < a : e n d P a r a R P r   d i r t y = " 0 "   l a n g = " e n - U S " / > < / a : p > < / p : t x B o d y > < / p : s p > < p : s p > < p : n v S p P r > < p : c N v P r   i d = " 1 6 "   n a m e = " F o o t e r   P l a c e h o l d e r   2 " > < a : e x t L s t > < a : e x t   u r i = " { F D 2 D 0 F 5 7 - 6 9 A B - 4 1 0 7 - 8 6 8 7 - B F F E 0 3 E 1 5 D 2 C } " > < a 1 6 : c r e a t i o n I d   x m l n s : a 1 6 = " h t t p : / / s c h e m a s . m i c r o s o f t . c o m / o f f i c e / d r a w i n g / 2 0 1 0 / m a i n "   i d = " { C B D 2 F F 6 A - C 6 8 4 - 4 D 2 7 - 8 8 2 A - 4 7 5 C 3 A 4 0 5 8 C B } " / > < / a : e x t > < / a : e x t L s t > < / p : c N v P r > < p : c N v S p P r > < a : s p L o c k s   n o G r p = " t r u e " / > < / p : c N v S p P r > < p : n v P r > < p : p h   i d x = " 1 1 "   s z = " q u a r t e r "   t y p e = " f t r " / > < / p : n v P r > < / p : n v S p P r > < p : s p P r / > < p : t x B o d y > < a : b o d y P r   r t l C o l = " 0 " / > < a : l s t S t y l e / > < a : p > < a : p P r / > < a : r > < a : r P r   d i r t y = " 0 "   l a n g = " e n - U S " / > < a : t > F o o t e r < / a : t > < / a : r > < a : e n d P a r a R P r   d i r t y = " 0 "   l a n g = " e n - U S " / > < / a : p > < / p : t x B o d y > < / p : s p > < p : s p > < p : n v S p P r > < p : c N v P r   i d = " 1 7 "   n a m e = " S l i d e   N u m b e r   P l a c e h o l d e r   3 " > < a : e x t L s t > < a : e x t   u r i = " { 5 C 4 5 4 0 C 7 - 1 A 2 9 - 4 3 B 5 - 8 C 2 7 - 3 9 3 E 0 0 E A B 5 E 9 } " > < a 1 6 : c r e a t i o n I d   x m l n s : a 1 6 = " h t t p : / / s c h e m a s . m i c r o s o f t . c o m / o f f i c e / d r a w i n g / 2 0 1 0 / m a i n "   i d = " { 1 C 5 C 6 F 4 F - 0 A 4 7 - 4 6 9 7 - 9 B 4 6 - 2 4 3 D 1 B 7 8 A 6 0 7 } " / > < / a : e x t > < / a : e x t L s t > < / p : c N v P r > < p : c N v S p P r > < a : s p L o c k s   n o G r p = " t r u e " / > < / p : c N v S p P r > < p : n v P r > < p : p h   i d x = " 1 2 "   s z = " q u a r t e r "   t y p e = " s l d N u m " / > < / p : n v P r > < / p : n v S p P r > < p : s p P r / > < p : t x B o d y > < a : b o d y P r   r t l C o l = " 0 " / > < a : l s t S t y l e / > < a : p > < a : p P r / > < a : r > < a : r P r   d i r t y = " 0 "   l a n g = " e n - U S " / > < a : t > & l t ; # & g t ; < / a : t > < / a : r > < a : e n d P a r a R P r   d i r t y = " 0 "   l a n g = " e n - U S " / > < / a : p > < / p : t x B o d y > < / p : s p > < / p : s p T r e e > < p : e x t L s t > < p : e x t   u r i = " { C 2 2 5 2 9 F 8 - 2 0 6 6 - 4 1 C B - 9 5 3 1 - 0 E F 1 C D E 2 F 1 8 5 } " > < p 1 4 : c r e a t i o n I d   x m l n s : p 1 4 = " h t t p : / / s c h e m a s . m i c r o s o f t . c o m / o f f i c e / p o w e r p o i n t / 2 0 1 0 / m a i n "   v a l = " 1 6 5 4 2 5 3 4 8 6 1 3 1 " / > < / p : e x t > < / p : e x t L s t > < / p : c S l d > < p : c l r M a p O v r > < a : m a s t e r C l r M a p p i n g / > < / p : c l r M a p O v r > < / p : s l d L a y o u t >
</file>

<file path=ppt/slideLayouts/slideLayout7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s h o w M a s t e r S p = " f a l s e "   t y p e = " b l a n k " > < p : c S l d   n a m e = " B l a n k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R e c t a n g l e   4 4 " > < a : e x t L s t > < a : e x t   u r i = " { D E 0 A 5 B 7 1 - 9 E 3 1 - 4 5 0 A - B 6 A 3 - 8 F 7 E B 9 A B 9 6 9 A } " > < a 1 6 : c r e a t i o n I d   x m l n s : a 1 6 = " h t t p : / / s c h e m a s . m i c r o s o f t . c o m / o f f i c e / d r a w i n g / 2 0 1 0 / m a i n "   i d = " { 5 E E B 8 1 C 3 - 5 4 A F - 4 F D 7 - 9 1 8 E - 9 3 8 7 3 0 0 D F A B 0 } " / > < / a : e x t > < / a : e x t L s t > < / p : c N v P r > < p : c N v S p P r / > < p : n v P r / > < / p : n v S p P r > < p : s p P r > < a : x f r m   r o t = " 0 " > < a : o f f   x = " 0 "   y = " 9 3 0 2 7 5 " / > < a : e x t   c x = " 9 7 7 9 0 0 "   c y = " 1 6 3 5 1 2 4 " / > < / a : x f r m > < a : p r s t G e o m   p r s t = " r e c t " > < a : a v L s t / > < / a : p r s t G e o m > < a : s o l i d F i l l > < a : s c h e m e C l r   v a l = " b g 1 " > < a : a l p h a   v a l = " 5 0 0 0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3 "   n a m e = " R e c t a n g l e   4 5 " > < a : e x t L s t > < a : e x t   u r i = " { F D 7 6 7 E C C - 3 C 5 6 - 4 4 C 9 - A 8 7 7 - 7 7 4 1 C A 8 5 9 D 3 9 } " > < a 1 6 : c r e a t i o n I d   x m l n s : a 1 6 = " h t t p : / / s c h e m a s . m i c r o s o f t . c o m / o f f i c e / d r a w i n g / 2 0 1 0 / m a i n "   i d = " { 0 D E 7 A 9 7 A - 9 9 F 3 - 4 7 0 F - 9 6 1 1 - 8 6 2 C A 3 3 B 1 C 4 3 } " / > < / a : e x t > < / a : e x t L s t > < / p : c N v P r > < p : c N v S p P r / > < p : n v P r / > < / p : n v S p P r > < p : s p P r > < a : x f r m   r o t = " 0 " > < a : o f f   x = " 0 "   y = " 4 2 0 7 0 4 5 " / > < a : e x t   c x = " 9 7 7 9 0 0 "   c y = " 9 3 6 4 5 5 " / > < / a : x f r m > < a : p r s t G e o m   p r s t = " r e c t " > < a : a v L s t / > < / a : p r s t G e o m > < a : s o l i d F i l l > < a : s c h e m e C l r   v a l = " b g 1 " > < a : a l p h a   v a l = " 1 0 0 0 0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4 "   n a m e = " R e c t a n g l e   4 6 " > < a : e x t L s t > < a : e x t   u r i = " { A A E 6 7 A A B - 3 1 A D - 4 D 1 3 - A F 1 1 - F 4 E 5 5 C 3 5 6 D E C } " > < a 1 6 : c r e a t i o n I d   x m l n s : a 1 6 = " h t t p : / / s c h e m a s . m i c r o s o f t . c o m / o f f i c e / d r a w i n g / 2 0 1 0 / m a i n "   i d = " { D 9 9 5 C 9 8 D - 0 1 7 6 - 4 C 5 8 - A 8 E 1 - 8 F D 6 E A B 8 3 2 9 E } " / > < / a : e x t > < / a : e x t L s t > < / p : c N v P r > < p : c N v S p P r / > < p : n v P r / > < / p : n v S p P r > < p : s p P r > < a : x f r m   r o t = " 0 " > < a : o f f   x = " 9 7 6 1 8 3 "   y = " 1 " / > < a : e x t   c x = " 1 6 3 2 4 6 5 "   c y = " 9 3 3 6 2 2 " / > < / a : x f r m > < a : p r s t G e o m   p r s t = " r e c t " > < a : a v L s t / > < / a : p r s t G e o m > < a : s o l i d F i l l > < a : s c h e m e C l r   v a l = " b g 1 " > < a : a l p h a   v a l = " 6 9 9 9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5 "   n a m e = " R e c t a n g l e   4 7 " > < a : e x t L s t > < a : e x t   u r i = " { 8 7 4 D 4 A 4 D - 8 2 6 3 - 4 A 8 9 - 9 5 9 C - 2 1 9 5 2 1 F 5 F 2 3 F } " > < a 1 6 : c r e a t i o n I d   x m l n s : a 1 6 = " h t t p : / / s c h e m a s . m i c r o s o f t . c o m / o f f i c e / d r a w i n g / 2 0 1 0 / m a i n "   i d = " { 1 6 5 4 6 C E 7 - 5 8 A 2 - 4 C D E - B B 9 F - 2 2 C 6 E 0 8 9 6 3 6 C } " / > < / a : e x t > < / a : e x t L s t > < / p : c N v P r > < p : c N v S p P r / > < p : n v P r / > < / p : n v S p P r > < p : s p P r > < a : x f r m   r o t = " 0 " > < a : o f f   x = " 4 2 4 3 6 7 7 "   y = " 0 " / > < a : e x t   c x = " 1 6 3 2 4 6 5 "   c y = " 9 3 3 6 2 2 " / > < / a : x f r m > < a : p r s t G e o m   p r s t = " r e c t " > < a : a v L s t / > < / a : p r s t G e o m > < a : s o l i d F i l l > < a : s c h e m e C l r   v a l = " b g 1 " > < a : a l p h a   v a l = " 4 0 0 0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6 "   n a m e = " R e c t a n g l e   4 8 " > < a : e x t L s t > < a : e x t   u r i = " { A C E A 7 6 B 3 - 8 A B 6 - 4 2 6 8 - A C 1 6 - 5 A 3 A 5 A E E 7 0 E 0 } " > < a 1 6 : c r e a t i o n I d   x m l n s : a 1 6 = " h t t p : / / s c h e m a s . m i c r o s o f t . c o m / o f f i c e / d r a w i n g / 2 0 1 0 / m a i n "   i d = " { 5 B 6 E B 9 2 0 - 9 7 0 6 - 4 7 D A - B F 7 A - 3 9 3 0 B D 3 2 C E E C } " / > < / a : e x t > < / a : e x t L s t > < / p : c N v P r > < p : c N v S p P r / > < p : n v P r / > < / p : n v S p P r > < p : s p P r > < a : x f r m   r o t = " 0 " > < a : o f f   x = " 7 5 1 1 5 3 6 "   y = " 0 " / > < a : e x t   c x = " 1 6 3 2 4 6 5 "   c y = " 9 3 3 6 2 2 " / > < / a : x f r m > < a : p r s t G e o m   p r s t = " r e c t " > < a : a v L s t / > < / a : p r s t G e o m > < a : s o l i d F i l l > < a : s c h e m e C l r   v a l = " b g 1 " > < a : a l p h a   v a l = " 7 9 9 9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7 "   n a m e = " R e c t a n g l e   4 9 " > < a : e x t L s t > < a : e x t   u r i = " { 9 4 E B 8 6 7 4 - 6 6 7 0 - 4 A E B - 8 2 E 1 - 4 2 3 C C 2 1 1 C 9 2 8 } " > < a 1 6 : c r e a t i o n I d   x m l n s : a 1 6 = " h t t p : / / s c h e m a s . m i c r o s o f t . c o m / o f f i c e / d r a w i n g / 2 0 1 0 / m a i n "   i d = " { F 8 A B 9 8 4 1 - 3 2 D E - 4 B 2 F - B 2 6 E - C 1 2 5 F E 5 8 A F F 5 } " / > < / a : e x t > < / a : e x t L s t > < / p : c N v P r > < p : c N v S p P r / > < p : n v P r / > < / p : n v S p P r > < p : s p P r > < a : x f r m   r o t = " 0 " > < a : o f f   x = " 5 8 7 9 5 4 9 "   y = " 9 3 4 5 7 0 " / > < a : e x t   c x = " 1 6 3 2 4 6 5 "   c y = " 1 6 3 0 8 3 0 " / > < / a : x f r m > < a : p r s t G e o m   p r s t = " r e c t " > < a : a v L s t / > < / a : p r s t G e o m > < a : s o l i d F i l l > < a : s c h e m e C l r   v a l = " b g 1 " > < a : a l p h a   v a l = " 1 0 0 0 0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8 "   n a m e = " R e c t a n g l e   5 0 " > < a : e x t L s t > < a : e x t   u r i = " { 8 C F A A 7 F 0 - 5 0 E C - 4 3 F 9 - 9 A A 0 - 7 1 5 6 C 5 5 1 7 6 F 0 } " > < a 1 6 : c r e a t i o n I d   x m l n s : a 1 6 = " h t t p : / / s c h e m a s . m i c r o s o f t . c o m / o f f i c e / d r a w i n g / 2 0 1 0 / m a i n "   i d = " { 5 9 7 3 A D 5 3 - 5 7 7 3 - 4 B 3 A - 9 0 8 9 - A 9 0 3 F C 4 F C 9 A 4 } " / > < / a : e x t > < / a : e x t L s t > < / p : c N v P r > < p : c N v S p P r / > < p : n v P r / > < / p : n v S p P r > < p : s p P r > < a : x f r m   r o t = " 0 " > < a : o f f   x = " 2 6 0 8 7 2 2 "   y = " 9 3 1 1 0 5 " / > < a : e x t   c x = " 1 6 3 2 4 6 5 "   c y = " 1 6 3 0 8 3 0 " / > < / a : x f r m > < a : p r s t G e o m   p r s t = " r e c t " > < a : a v L s t / > < / a : p r s t G e o m > < a : s o l i d F i l l > < a : s c h e m e C l r   v a l = " b g 1 " > < a : a l p h a   v a l = " 1 9 9 9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9 "   n a m e = " R e c t a n g l e   5 1 " > < a : e x t L s t > < a : e x t   u r i = " { A C B F 2 E 9 F - 9 C 9 F - 4 1 2 A - A 5 8 F - B C 1 0 7 C 2 4 9 B 3 A } " > < a 1 6 : c r e a t i o n I d   x m l n s : a 1 6 = " h t t p : / / s c h e m a s . m i c r o s o f t . c o m / o f f i c e / d r a w i n g / 2 0 1 0 / m a i n "   i d = " { A C A A 0 1 6 D - F 6 B 6 - 4 B D 5 - 8 6 C 3 - F 1 8 7 0 6 A 6 9 F 3 6 } " / > < / a : e x t > < / a : e x t L s t > < / p : c N v P r > < p : c N v S p P r / > < p : n v P r / > < / p : n v S p P r > < p : s p P r > < a : x f r m   r o t = " 0 " > < a : o f f   x = " 9 7 7 3 4 8 "   y = " 2 5 6 3 0 9 1 " / > < a : e x t   c x = " 1 6 3 2 4 6 5 "   c y = " 1 6 4 5 2 2 7 " / > < / a : x f r m > < a : p r s t G e o m   p r s t = " r e c t " > < a : a v L s t / > < / a : p r s t G e o m > < a : s o l i d F i l l > < a : s c h e m e C l r   v a l = " b g 1 " > < a : a l p h a   v a l = " 6 0 0 0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0 "   n a m e = " R e c t a n g l e   5 2 " > < a : e x t L s t > < a : e x t   u r i = " { A 6 8 8 4 7 D F - 0 A 7 E - 4 6 E 9 - A A 6 9 - 9 D A 8 0 6 A E 1 0 3 9 } " > < a 1 6 : c r e a t i o n I d   x m l n s : a 1 6 = " h t t p : / / s c h e m a s . m i c r o s o f t . c o m / o f f i c e / d r a w i n g / 2 0 1 0 / m a i n "   i d = " { 8 3 D 8 D E B A - C 1 F E - 4 1 1 9 - 9 D B A - 5 1 5 2 6 6 5 8 B F 8 2 } " / > < / a : e x t > < / a : e x t L s t > < / p : c N v P r > < p : c N v S p P r / > < p : n v P r / > < / p : n v S p P r > < p : s p P r > < a : x f r m   r o t = " 0 " > < a : o f f   x = " 4 2 4 2 9 5 5 "   y = " 2 5 6 5 4 0 0 " / > < a : e x t   c x = " 1 6 3 6 5 3 1 "   c y = " 1 6 4 5 2 2 7 " / > < / a : x f r m > < a : p r s t G e o m   p r s t = " r e c t " > < a : a v L s t / > < / a : p r s t G e o m > < a : s o l i d F i l l > < a : s c h e m e C l r   v a l = " b g 1 " > < a : a l p h a   v a l = " 2 9 9 9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1 "   n a m e = " R e c t a n g l e   5 3 " > < a : e x t L s t > < a : e x t   u r i = " { 6 B E 5 B B C D - C 3 F D - 4 C 8 4 - 9 7 C 1 - 5 7 3 4 2 A 6 8 9 4 C 4 } " > < a 1 6 : c r e a t i o n I d   x m l n s : a 1 6 = " h t t p : / / s c h e m a s . m i c r o s o f t . c o m / o f f i c e / d r a w i n g / 2 0 1 0 / m a i n "   i d = " { D C 5 C F A B E - 0 C A 9 - 4 7 E A - A 9 7 2 - 3 4 B B C D D 2 7 B 3 E } " / > < / a : e x t > < / a : e x t L s t > < / p : c N v P r > < p : c N v S p P r / > < p : n v P r / > < / p : n v S p P r > < p : s p P r > < a : x f r m   r o t = " 0 " > < a : o f f   x = " 7 5 1 1 1 4 2 "   y = " 2 5 6 5 4 0 0 " / > < a : e x t   c x = " 1 6 3 2 8 5 7 "   c y = " 1 6 4 5 2 2 7 " / > < / a : x f r m > < a : p r s t G e o m   p r s t = " r e c t " > < a : a v L s t / > < / a : p r s t G e o m > < a : s o l i d F i l l > < a : s c h e m e C l r   v a l = " b g 1 " > < a : a l p h a   v a l = " 2 9 9 9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2 "   n a m e = " R e c t a n g l e   5 4 " > < a : e x t L s t > < a : e x t   u r i = " { 6 4 E B 2 3 D A - 2 8 8 9 - 4 B 9 C - B 8 6 9 - 6 5 0 9 6 A A B 3 5 9 F } " > < a 1 6 : c r e a t i o n I d   x m l n s : a 1 6 = " h t t p : / / s c h e m a s . m i c r o s o f t . c o m / o f f i c e / d r a w i n g / 2 0 1 0 / m a i n "   i d = " { 8 A D 6 9 5 3 4 - D D 3 B - 4 D E A - A 0 A E - D 6 B F 1 5 7 0 E 4 6 F } " / > < / a : e x t > < / a : e x t L s t > < / p : c N v P r > < p : c N v S p P r / > < p : n v P r / > < / p : n v S p P r > < p : s p P r > < a : x f r m   r o t = " 0 " > < a : o f f   x = " 2 6 1 1 5 8 1 "   y = " 4 2 0 7 0 4 3 " / > < a : e x t   c x = " 1 6 3 1 3 7 4 "   c y = " 9 3 6 4 5 5 " / > < / a : x f r m > < a : p r s t G e o m   p r s t = " r e c t " > < a : a v L s t / > < / a : p r s t G e o m > < a : s o l i d F i l l > < a : s c h e m e C l r   v a l = " b g 1 " > < a : a l p h a   v a l = " 6 0 0 0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3 "   n a m e = " R e c t a n g l e   5 5 " > < a : e x t L s t > < a : e x t   u r i = " { 0 A C 3 8 5 E 9 - 8 F 8 C - 4 C A F - A D 2 C - B 9 B 7 1 5 B 3 1 1 F 2 } " > < a 1 6 : c r e a t i o n I d   x m l n s : a 1 6 = " h t t p : / / s c h e m a s . m i c r o s o f t . c o m / o f f i c e / d r a w i n g / 2 0 1 0 / m a i n "   i d = " { 7 0 3 7 3 C 3 8 - E 3 1 1 - 4 8 B 5 - A 3 9 5 - 7 0 0 D C 8 4 2 A 1 C 4 } " / > < / a : e x t > < / a : e x t L s t > < / p : c N v P r > < p : c N v S p P r / > < p : n v P r / > < / p : n v S p P r > < p : s p P r > < a : x f r m   r o t = " 0 " > < a : o f f   x = " 5 8 8 1 2 5 3 "   y = " 4 2 0 7 0 4 3 " / > < a : e x t   c x = " 1 6 3 1 3 7 4 "   c y = " 9 3 6 4 5 5 " / > < / a : x f r m > < a : p r s t G e o m   p r s t = " r e c t " > < a : a v L s t / > < / a : p r s t G e o m > < a : s o l i d F i l l > < a : s c h e m e C l r   v a l = " b g 1 " > < a : a l p h a   v a l = " 6 0 0 0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4 "   n a m e = " D a t e   P l a c e h o l d e r   1 " > < a : e x t L s t > < a : e x t   u r i = " { 5 C 6 A A 2 8 B - 3 6 0 2 - 4 A 1 C - 8 B 4 C - 2 0 3 F 5 1 F 2 0 6 6 0 } " > < a 1 6 : c r e a t i o n I d   x m l n s : a 1 6 = " h t t p : / / s c h e m a s . m i c r o s o f t . c o m / o f f i c e / d r a w i n g / 2 0 1 0 / m a i n "   i d = " { 9 3 2 B 2 C A 5 - A B D 6 - 4 4 5 A - A 3 A A - 9 7 0 0 8 8 6 F 9 D A 9 } " / > < / a : e x t > < / a : e x t L s t > < / p : c N v P r > < p : c N v S p P r > < a : s p L o c k s   n o G r p = " t r u e " / > < / p : c N v S p P r > < p : n v P r > < p : p h   i d x = " 1 0 "   s z = " h a l f "   t y p e = " d t " / > < / p : n v P r > < / p : n v S p P r > < p : s p P r / > < p : t x B o d y > < a : b o d y P r   r t l C o l = " 0 " / > < a : l s t S t y l e / > < a : p > < a : p P r / > < a : r > < a : r P r   d i r t y = " 0 "   l a n g = " e n - U S " / > < a : t > D a t e < / a : t > < / a : r > < a : e n d P a r a R P r   d i r t y = " 0 "   l a n g = " e n - U S " / > < / a : p > < / p : t x B o d y > < / p : s p > < p : s p > < p : n v S p P r > < p : c N v P r   i d = " 1 5 "   n a m e = " F o o t e r   P l a c e h o l d e r   2 " > < a : e x t L s t > < a : e x t   u r i = " { 8 6 E 1 E E F 5 - A C 3 B - 4 5 4 7 - B B 7 3 - 3 2 E 1 5 6 7 C 4 E 2 9 } " > < a 1 6 : c r e a t i o n I d   x m l n s : a 1 6 = " h t t p : / / s c h e m a s . m i c r o s o f t . c o m / o f f i c e / d r a w i n g / 2 0 1 0 / m a i n "   i d = " { 9 E F 1 A 4 3 9 - 3 0 8 F - 4 7 C 4 - 8 E F 0 - C 7 E 1 4 F 5 F 7 6 B 3 } " / > < / a : e x t > < / a : e x t L s t > < / p : c N v P r > < p : c N v S p P r > < a : s p L o c k s   n o G r p = " t r u e " / > < / p : c N v S p P r > < p : n v P r > < p : p h   i d x = " 1 1 "   s z = " q u a r t e r "   t y p e = " f t r " / > < / p : n v P r > < / p : n v S p P r > < p : s p P r / > < p : t x B o d y > < a : b o d y P r   r t l C o l = " 0 " / > < a : l s t S t y l e / > < a : p > < a : p P r / > < a : r > < a : r P r   d i r t y = " 0 "   l a n g = " e n - U S " / > < a : t > F o o t e r < / a : t > < / a : r > < a : e n d P a r a R P r   d i r t y = " 0 "   l a n g = " e n - U S " / > < / a : p > < / p : t x B o d y > < / p : s p > < p : s p > < p : n v S p P r > < p : c N v P r   i d = " 1 6 "   n a m e = " S l i d e   N u m b e r   P l a c e h o l d e r   3 " > < a : e x t L s t > < a : e x t   u r i = " { A 6 8 4 4 F 1 A - 2 F E C - 4 7 C E - B 4 3 4 - A 8 6 5 A A 8 E 5 D 5 0 } " > < a 1 6 : c r e a t i o n I d   x m l n s : a 1 6 = " h t t p : / / s c h e m a s . m i c r o s o f t . c o m / o f f i c e / d r a w i n g / 2 0 1 0 / m a i n "   i d = " { F 8 8 9 E 6 A 7 - 7 1 1 1 - 4 8 A 1 - B 8 7 7 - 4 0 6 2 A 8 9 5 B 3 2 8 } " / > < / a : e x t > < / a : e x t L s t > < / p : c N v P r > < p : c N v S p P r > < a : s p L o c k s   n o G r p = " t r u e " / > < / p : c N v S p P r > < p : n v P r > < p : p h   i d x = " 1 2 "   s z = " q u a r t e r "   t y p e = " s l d N u m " / > < / p : n v P r > < / p : n v S p P r > < p : s p P r / > < p : t x B o d y > < a : b o d y P r   r t l C o l = " 0 " / > < a : l s t S t y l e / > < a : p > < a : p P r / > < a : r > < a : r P r   d i r t y = " 0 "   l a n g = " e n - U S " / > < a : t > & l t ; # & g t ; < / a : t > < / a : r > < a : e n d P a r a R P r   d i r t y = " 0 "   l a n g = " e n - U S " / > < / a : p > < / p : t x B o d y > < / p : s p > < / p : s p T r e e > < p : e x t L s t > < p : e x t   u r i = " { 3 1 7 1 8 3 2 D - 0 4 B 0 - 4 E C D - 9 3 0 F - E 9 A E 4 2 B 5 7 3 0 1 } " > < p 1 4 : c r e a t i o n I d   x m l n s : p 1 4 = " h t t p : / / s c h e m a s . m i c r o s o f t . c o m / o f f i c e / p o w e r p o i n t / 2 0 1 0 / m a i n "   v a l = " 1 6 5 4 2 5 3 4 8 6 1 3 5 " / > < / p : e x t > < / p : e x t L s t > < / p : c S l d > < p : c l r M a p O v r > < a : m a s t e r C l r M a p p i n g / > < / p : c l r M a p O v r > < / p : s l d L a y o u t >
</file>

<file path=ppt/slideLayouts/slideLayout8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s h o w M a s t e r S p = " f a l s e "   t y p e = " o b j T x " > < p : c S l d   n a m e = " C o n t e n t   w i t h   C a p t i o n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R e c t a n g l e   7 " > < a : e x t L s t > < a : e x t   u r i = " { 1 0 9 0 3 8 F 2 - 1 4 E A - 4 6 9 1 - 9 7 1 E - 1 C 6 7 C B 6 8 C 8 F A } " > < a 1 6 : c r e a t i o n I d   x m l n s : a 1 6 = " h t t p : / / s c h e m a s . m i c r o s o f t . c o m / o f f i c e / d r a w i n g / 2 0 1 0 / m a i n "   i d = " { 7 4 4 E 0 9 C D - E D B 5 - 4 3 6 3 - B 9 3 C - 1 8 E 2 2 8 D F 6 A E 3 } " / > < / a : e x t > < / a : e x t L s t > < / p : c N v P r > < p : c N v S p P r / > < p : n v P r / > < / p : n v S p P r > < p : s p P r > < a : x f r m   f l i p H = " t r u e "   r o t = " 0 " > < a : o f f   x = " 0 "   y = " 2 5 7 7 4 2 6 " / > < a : e x t   c x = " 9 7 7 9 0 0 "   c y = " 1 6 3 5 1 2 4 " / > < / a : x f r m > < a : p r s t G e o m   p r s t = " r e c t " > < a : a v L s t / > < / a : p r s t G e o m > < a : s o l i d F i l l > < a : s c h e m e C l r   v a l = " b g 1 " > < a : a l p h a   v a l = " 4 0 0 0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3 "   n a m e = " R e c t a n g l e   8 " > < a : e x t L s t > < a : e x t   u r i = " { E D 8 2 B B C 3 - 7 8 8 2 - 4 6 2 A - 9 2 B 6 - 2 7 9 8 8 2 6 5 6 1 0 1 } " > < a 1 6 : c r e a t i o n I d   x m l n s : a 1 6 = " h t t p : / / s c h e m a s . m i c r o s o f t . c o m / o f f i c e / d r a w i n g / 2 0 1 0 / m a i n "   i d = " { 3 8 C A 3 1 2 1 - 1 7 9 8 - 4 3 9 6 - 8 6 0 2 - 2 6 1 9 C 4 1 C 5 6 5 D } " / > < / a : e x t > < / a : e x t L s t > < / p : c N v P r > < p : c N v S p P r / > < p : n v P r / > < / p : n v S p P r > < p : s p P r > < a : x f r m   f l i p H = " t r u e "   r o t = " 0 " > < a : o f f   x = " 0 "   y = " 1 " / > < a : e x t   c x = " 9 7 7 9 0 0 "   c y = " 9 3 6 4 5 5 " / > < / a : x f r m > < a : p r s t G e o m   p r s t = " r e c t " > < a : a v L s t / > < / a : p r s t G e o m > < a : s o l i d F i l l > < a : s c h e m e C l r   v a l = " b g 1 " > < a : a l p h a   v a l = " 5 0 0 0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4 "   n a m e = " R e c t a n g l e   9 " > < a : e x t L s t > < a : e x t   u r i = " { 1 2 C 0 4 A 3 D - 9 E 2 3 - 4 9 2 2 - 8 6 3 D - 2 3 4 1 F 7 3 A 6 5 9 C } " > < a 1 6 : c r e a t i o n I d   x m l n s : a 1 6 = " h t t p : / / s c h e m a s . m i c r o s o f t . c o m / o f f i c e / d r a w i n g / 2 0 1 0 / m a i n "   i d = " { A 8 7 5 B 4 E 1 - 6 2 B 6 - 4 E A 0 - A 3 3 0 - 4 2 2 E 3 1 5 0 C A D C } " / > < / a : e x t > < / a : e x t L s t > < / p : c N v P r > < p : c N v S p P r / > < p : n v P r / > < / p : n v S p P r > < p : s p P r > < a : x f r m   f l i p H = " t r u e "   r o t = " 0 " > < a : o f f   x = " 9 7 6 1 8 3 "   y = " 4 2 0 9 8 7 8 " / > < a : e x t   c x = " 1 6 3 2 4 6 5 "   c y = " 9 3 3 6 2 2 " / > < / a : x f r m > < a : p r s t G e o m   p r s t = " r e c t " > < a : a v L s t / > < / a : p r s t G e o m > < a : s o l i d F i l l > < a : s c h e m e C l r   v a l = " b g 1 " > < a : a l p h a   v a l = " 2 9 9 9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5 "   n a m e = " R e c t a n g l e   1 0 " > < a : e x t L s t > < a : e x t   u r i = " { 8 1 A C C A A 7 - 7 0 9 0 - 4 1 E C - A 4 0 B - D E 4 3 9 E 4 E D D C D } " > < a 1 6 : c r e a t i o n I d   x m l n s : a 1 6 = " h t t p : / / s c h e m a s . m i c r o s o f t . c o m / o f f i c e / d r a w i n g / 2 0 1 0 / m a i n "   i d = " { 1 4 C A D B 7 1 - D 4 1 7 - 4 6 3 1 - 9 2 7 0 - 7 5 E 6 F 5 F 9 F 8 4 E } " / > < / a : e x t > < / a : e x t L s t > < / p : c N v P r > < p : c N v S p P r / > < p : n v P r / > < / p : n v S p P r > < p : s p P r > < a : x f r m   f l i p H = " t r u e "   r o t = " 0 " > < a : o f f   x = " 4 2 4 3 6 7 7 "   y = " 4 2 0 9 8 7 7 " / > < a : e x t   c x = " 1 6 3 2 4 6 5 "   c y = " 9 3 3 6 2 2 " / > < / a : x f r m > < a : p r s t G e o m   p r s t = " r e c t " > < a : a v L s t / > < / a : p r s t G e o m > < a : s o l i d F i l l > < a : s c h e m e C l r   v a l = " b g 1 " > < a : a l p h a   v a l = " 2 9 9 9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6 "   n a m e = " R e c t a n g l e   1 1 " > < a : e x t L s t > < a : e x t   u r i = " { 4 2 3 4 2 3 1 B - 2 7 5 F - 4 4 A F - A 9 5 7 - C D 8 D 2 6 2 8 0 A 8 9 } " > < a 1 6 : c r e a t i o n I d   x m l n s : a 1 6 = " h t t p : / / s c h e m a s . m i c r o s o f t . c o m / o f f i c e / d r a w i n g / 2 0 1 0 / m a i n "   i d = " { C 0 7 C 7 3 3 8 - 7 E D 1 - 4 6 4 2 - B B 0 D - C F 4 5 D 5 1 B D 9 8 2 } " / > < / a : e x t > < / a : e x t L s t > < / p : c N v P r > < p : c N v S p P r / > < p : n v P r / > < / p : n v S p P r > < p : s p P r > < a : x f r m   f l i p H = " t r u e "   r o t = " 0 " > < a : o f f   x = " 7 5 1 1 5 3 6 "   y = " 4 2 0 9 8 7 7 " / > < a : e x t   c x = " 1 6 3 2 4 6 5 "   c y = " 9 3 3 6 2 2 " / > < / a : x f r m > < a : p r s t G e o m   p r s t = " r e c t " > < a : a v L s t / > < / a : p r s t G e o m > < a : s o l i d F i l l > < a : s c h e m e C l r   v a l = " b g 1 " > < a : a l p h a   v a l = " 2 9 9 9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7 "   n a m e = " R e c t a n g l e   1 2 " > < a : e x t L s t > < a : e x t   u r i = " { A 3 1 4 A 7 F 3 - 4 9 8 6 - 4 B 6 E - B 4 9 8 - 4 E 0 A 2 1 4 D 5 E F A } " > < a 1 6 : c r e a t i o n I d   x m l n s : a 1 6 = " h t t p : / / s c h e m a s . m i c r o s o f t . c o m / o f f i c e / d r a w i n g / 2 0 1 0 / m a i n "   i d = " { 9 5 9 1 1 5 F 1 - 1 7 F 2 - 4 C 9 E - 8 1 7 4 - C 6 1 E 6 E 5 D 4 7 7 4 } " / > < / a : e x t > < / a : e x t L s t > < / p : c N v P r > < p : c N v S p P r / > < p : n v P r / > < / p : n v S p P r > < p : s p P r > < a : x f r m   f l i p H = " t r u e "   r o t = " 0 " > < a : o f f   x = " 5 8 7 9 5 4 9 "   y = " 2 5 8 1 7 2 0 " / > < a : e x t   c x = " 1 6 3 2 4 6 5 "   c y = " 1 6 3 0 8 3 0 " / > < / a : x f r m > < a : p r s t G e o m   p r s t = " r e c t " > < a : a v L s t / > < / a : p r s t G e o m > < a : s o l i d F i l l > < a : s c h e m e C l r   v a l = " b g 1 " > < a : a l p h a   v a l = " 1 9 9 9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8 "   n a m e = " R e c t a n g l e   1 3 " > < a : e x t L s t > < a : e x t   u r i = " { 4 8 A 7 D 2 5 7 - 1 7 2 3 - 4 C 7 C - 9 8 3 4 - 5 7 B 3 5 1 A 4 F D 4 E } " > < a 1 6 : c r e a t i o n I d   x m l n s : a 1 6 = " h t t p : / / s c h e m a s . m i c r o s o f t . c o m / o f f i c e / d r a w i n g / 2 0 1 0 / m a i n "   i d = " { 1 6 E 3 B A 8 0 - 4 0 E 8 - 4 4 2 8 - 8 B 3 B - 8 3 7 3 E C 1 E 5 6 F 5 } " / > < / a : e x t > < / a : e x t L s t > < / p : c N v P r > < p : c N v S p P r / > < p : n v P r / > < / p : n v S p P r > < p : s p P r > < a : x f r m   f l i p H = " t r u e "   r o t = " 0 " > < a : o f f   x = " 2 6 0 8 7 2 2 "   y = " 2 5 7 8 2 5 6 " / > < a : e x t   c x = " 1 6 3 2 4 6 5 "   c y = " 1 6 3 0 8 3 0 " / > < / a : x f r m > < a : p r s t G e o m   p r s t = " r e c t " > < a : a v L s t / > < / a : p r s t G e o m > < a : s o l i d F i l l > < a : s c h e m e C l r   v a l = " b g 1 " > < a : a l p h a   v a l = " 1 9 9 9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9 "   n a m e = " R e c t a n g l e   1 4 " > < a : e x t L s t > < a : e x t   u r i = " { 1 D C 8 7 E 1 2 - E 9 3 7 - 4 2 9 0 - B E 8 0 - 4 C 7 1 1 7 F 3 8 2 6 6 } " > < a 1 6 : c r e a t i o n I d   x m l n s : a 1 6 = " h t t p : / / s c h e m a s . m i c r o s o f t . c o m / o f f i c e / d r a w i n g / 2 0 1 0 / m a i n "   i d = " { 9 4 D C 6 C C 9 - 4 0 B D - 4 C E D - 9 5 9 4 - 6 6 4 7 4 5 1 0 2 5 3 0 } " / > < / a : e x t > < / a : e x t L s t > < / p : c N v P r > < p : c N v S p P r / > < p : n v P r / > < / p : n v S p P r > < p : s p P r > < a : x f r m   f l i p H = " t r u e "   r o t = " 0 " > < a : o f f   x = " 9 7 7 3 4 8 "   y = " 9 3 1 3 3 3 " / > < a : e x t   c x = " 1 6 3 2 4 6 5 "   c y = " 1 6 4 5 2 2 7 " / > < / a : x f r m > < a : p r s t G e o m   p r s t = " r e c t " > < a : a v L s t / > < / a : p r s t G e o m > < a : s o l i d F i l l > < a : s c h e m e C l r   v a l = " b g 1 " > < a : a l p h a   v a l = " 1 9 9 9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>   < / a : t > < / a : r > < a : e n d P a r a R P r   d i r t y = " 0 "   l a n g = " e n - U S " / > < / a : p > < / p : t x B o d y > < / p : s p > < p : s p > < p : n v S p P r > < p : c N v P r   i d = " 1 0 "   n a m e = " R e c t a n g l e   1 5 " > < a : e x t L s t > < a : e x t   u r i = " { 5 D A 9 D 1 3 6 - 2 6 5 5 - 4 5 A C - A D 3 2 - 3 5 9 5 F B 6 2 3 D 8 E } " > < a 1 6 : c r e a t i o n I d   x m l n s : a 1 6 = " h t t p : / / s c h e m a s . m i c r o s o f t . c o m / o f f i c e / d r a w i n g / 2 0 1 0 / m a i n "   i d = " { F E 0 A 8 3 0 9 - 1 2 0 0 - 4 B 6 4 - B 9 7 1 - 7 1 A 8 3 C 7 4 5 6 7 7 } " / > < / a : e x t > < / a : e x t L s t > < / p : c N v P r > < p : c N v S p P r / > < p : n v P r / > < / p : n v S p P r > < p : s p P r > < a : x f r m   f l i p H = " t r u e "   r o t = " 0 " > < a : o f f   x = " 4 2 4 2 9 5 5 "   y = " 9 3 3 6 4 2 " / > < a : e x t   c x = " 1 6 3 6 5 3 1 "   c y = " 1 6 4 5 2 2 7 " / > < / a : x f r m > < a : p r s t G e o m   p r s t = " r e c t " > < a : a v L s t / > < / a : p r s t G e o m > < a : s o l i d F i l l > < a : s c h e m e C l r   v a l = " b g 1 " > < a : a l p h a   v a l = " 2 9 9 9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1 "   n a m e = " R e c t a n g l e   1 6 " > < a : e x t L s t > < a : e x t   u r i = " { 0 9 0 4 4 D 2 B - A D 8 5 - 4 2 8 0 - 9 1 4 6 - E 6 1 F 4 7 E 2 A E B A } " > < a 1 6 : c r e a t i o n I d   x m l n s : a 1 6 = " h t t p : / / s c h e m a s . m i c r o s o f t . c o m / o f f i c e / d r a w i n g / 2 0 1 0 / m a i n "   i d = " { 4 1 8 3 C 6 B 4 - 0 1 E D - 4 3 2 4 - A 0 C A - F 9 A 5 C A 1 2 E B 6 0 } " / > < / a : e x t > < / a : e x t L s t > < / p : c N v P r > < p : c N v S p P r / > < p : n v P r / > < / p : n v S p P r > < p : s p P r > < a : x f r m   f l i p H = " t r u e "   r o t = " 0 " > < a : o f f   x = " 7 5 1 1 1 4 2 "   y = " 9 3 3 6 4 2 " / > < a : e x t   c x = " 1 6 3 2 8 5 7 "   c y = " 1 6 4 5 2 2 7 " / > < / a : x f r m > < a : p r s t G e o m   p r s t = " r e c t " > < a : a v L s t / > < / a : p r s t G e o m > < a : s o l i d F i l l > < a : s c h e m e C l r   v a l = " b g 1 " > < a : a l p h a   v a l = " 9 9 9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2 "   n a m e = " R e c t a n g l e   1 7 " > < a : e x t L s t > < a : e x t   u r i = " { C 7 4 B 5 6 2 8 - 9 A A 8 - 4 D 0 3 - 9 0 E C - B D 1 3 6 A A 9 8 B D 9 } " > < a 1 6 : c r e a t i o n I d   x m l n s : a 1 6 = " h t t p : / / s c h e m a s . m i c r o s o f t . c o m / o f f i c e / d r a w i n g / 2 0 1 0 / m a i n "   i d = " { F F 3 1 8 3 2 B - 0 D E B - 4 C 5 C - B B 7 9 - F 2 D C 7 C A F 1 D 1 1 } " / > < / a : e x t > < / a : e x t L s t > < / p : c N v P r > < p : c N v S p P r / > < p : n v P r / > < / p : n v S p P r > < p : s p P r > < a : x f r m   f l i p H = " t r u e "   r o t = " 0 " > < a : o f f   x = " 2 6 1 1 5 8 1 "   y = " 0 " / > < a : e x t   c x = " 1 6 3 1 3 7 4 "   c y = " 9 3 6 4 5 5 " / > < / a : x f r m > < a : p r s t G e o m   p r s t = " r e c t " > < a : a v L s t / > < / a : p r s t G e o m > < a : s o l i d F i l l > < a : s c h e m e C l r   v a l = " b g 1 " > < a : a l p h a   v a l = " 2 9 9 9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3 "   n a m e = " R e c t a n g l e   1 8 " > < a : e x t L s t > < a : e x t   u r i = " { 4 0 0 7 F 8 1 F - 9 E B E - 4 5 D 2 - B 5 C A - 3 2 C D F 7 1 4 F 0 7 8 } " > < a 1 6 : c r e a t i o n I d   x m l n s : a 1 6 = " h t t p : / / s c h e m a s . m i c r o s o f t . c o m / o f f i c e / d r a w i n g / 2 0 1 0 / m a i n "   i d = " { 7 8 A 1 2 B F 5 - D D 6 4 - 4 2 E 1 - 9 3 E A - A C 2 C 9 9 4 4 4 6 0 8 } " / > < / a : e x t > < / a : e x t L s t > < / p : c N v P r > < p : c N v S p P r / > < p : n v P r / > < / p : n v S p P r > < p : s p P r > < a : x f r m   f l i p H = " t r u e "   r o t = " 0 " > < a : o f f   x = " 5 8 8 1 2 5 3 "   y = " 0 " / > < a : e x t   c x = " 1 6 3 1 3 7 4 "   c y = " 9 3 6 4 5 5 " / > < / a : x f r m > < a : p r s t G e o m   p r s t = " r e c t " > < a : a v L s t / > < / a : p r s t G e o m > < a : s o l i d F i l l > < a : s c h e m e C l r   v a l = " b g 1 " > < a : a l p h a   v a l = " 1 9 9 9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4 "   n a m e = " R e c t a n g l e   1 9 " > < a : e x t L s t > < a : e x t   u r i = " { C 1 0 2 E 5 E 9 - 8 A 5 3 - 4 D 7 8 - 9 F 6 B - 6 0 E B 8 6 6 B 9 3 C D } " > < a 1 6 : c r e a t i o n I d   x m l n s : a 1 6 = " h t t p : / / s c h e m a s . m i c r o s o f t . c o m / o f f i c e / d r a w i n g / 2 0 1 0 / m a i n "   i d = " { D 6 2 4 0 F A 9 - A F 0 7 - 4 2 E 7 - B 8 9 3 - 9 3 7 F 9 F 1 0 F 5 8 5 } " / > < / a : e x t > < / a : e x t L s t > < / p : c N v P r > < p : c N v S p P r / > < p : n v P r / > < / p : n v S p P r > < p : s p P r > < a : x f r m   r o t = " 0 " > < a : o f f   x = " 6 8 3 1 9 4 "   y = " 1 " / > < a : e x t   c x = " 5 0 9 5 3 0 6 "   c y = " 4 4 5 9 7 6 0 " / > < / a : x f r m > < a : p r s t G e o m   p r s t = " r e c t " > < a : a v L s t / > < / a : p r s t G e o m > < a : g r a d F i l l   r o t W i t h S h a p e = " 1 " > < a : g s L s t > < a : g s   p o s = " 4 6 0 0 0 " > < a : s c h e m e C l r   v a l = " t x 1 " / > < / a : g s > < a : g s   p o s = " 1 0 0 0 0 0 " > < a : s c h e m e C l r   v a l = " t x 1 " > < a : l u m M o d   v a l = " 8 5 0 0 0 " / > < / a : s c h e m e C l r > < / a : g s > < / a : g s L s t > < a : l i n   a n g = " 1 6 2 0 0 0 0 0 "   s c a l e d = " 0 " / > < / a : g r a d F i l l > < a : l n > < a : n o F i l l / > < / a : l n > < a : e f f e c t L s t > < a : o u t e r S h d w   b l u r R a d = " 1 1 1 1 2 5 "   d i r = " 2 7 0 0 0 0 0 "   d i s t = " 6 3 5 0 0 " > < a : s r g b C l r   v a l = " 0 0 0 0 0 0 " > < a : a l p h a   v a l = " 3 5 0 0 0 " / > < / a : s r g b C l r > < / a : o u t e r S h d w > < / a : e f f e c t L s t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5 "   n a m e = " T i t l e   1 " > < a : e x t L s t > < a : e x t   u r i = " { 9 9 F 0 A 8 9 0 - 2 7 1 A - 4 A 4 2 - 9 A F E - 4 0 9 0 0 0 8 2 E 9 D 9 } " > < a 1 6 : c r e a t i o n I d   x m l n s : a 1 6 = " h t t p : / / s c h e m a s . m i c r o s o f t . c o m / o f f i c e / d r a w i n g / 2 0 1 0 / m a i n "   i d = " { 4 6 8 C 8 D 4 C - F 4 2 1 - 4 1 1 5 - 8 E 7 6 - 6 C 3 A C E 5 3 3 1 F 2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6 2 0 1 8 3 4 "   y = " 2 0 8 4 1 0 " / > < a : e x t   c x = " 2 4 4 0 6 8 0 "   c y = " 1 1 5 1 6 8 4 " / > < / a : x f r m > < a : p r s t G e o m   p r s t = " r e c t " > < a : a v L s t / > < / a : p r s t G e o m > < / p : s p P r > < p : t x B o d y > < a : b o d y P r   a n c h o r = " b "   r t l C o l = " 0 "   v e r t = " h o r z " > < a : n o A u t o f i t / > < / a : b o d y P r > < a : l s t S t y l e > < a : l v l 1 p P r   a l g n = " l "   l v l = " 0 " > < a : l n S p c > < a : s p c P c t   v a l = " 1 0 0 0 0 0 " / > < / a : l n S p c > < a : d e f R P r   b = " 0 "   d i r t y = " 0 "   i = " 0 "   l a n g = " e n - U S "   s z = " 2 4 0 0 " > < a : s o l i d F i l l > < a : s c h e m e C l r   v a l = " t x 1 " / > < / a : s o l i d F i l l > < a : l a t i n   t y p e f a c e = " + m j - l t " / > < / a : d e f R P r > < / a : l v l 1 p P r > < / a : l s t S t y l e > < a : p > < a : p P r / > < a : r > < a : r P r   d i r t y = " 0 "   l a n g = " e n - U S " / > < a : t > C L I C K   T O   E D I T   M A S T E R   T I T L E   S T Y L E < / a : t > < / a : r > < a : e n d P a r a R P r   d i r t y = " 0 "   l a n g = " e n - U S " / > < / a : p > < / p : t x B o d y > < / p : s p > < p : s p > < p : n v S p P r > < p : c N v P r   i d = " 1 6 "   n a m e = " T e x t   P l a c e h o l d e r   3 " > < a : e x t L s t > < a : e x t   u r i = " { 2 3 E D 8 5 5 E - 6 2 D D - 4 B 4 F - 8 D B 3 - 7 A 3 B 5 5 4 7 F 9 7 A } " > < a 1 6 : c r e a t i o n I d   x m l n s : a 1 6 = " h t t p : / / s c h e m a s . m i c r o s o f t . c o m / o f f i c e / d r a w i n g / 2 0 1 0 / m a i n "   i d = " { 6 F E 3 B 8 4 8 - A 7 E 4 - 4 D B 9 - A 8 2 2 - B 4 6 D F E D 8 0 E 7 D } " / > < / a : e x t > < / a : e x t L s t > < / p : c N v P r > < p : c N v S p P r > < a : s p L o c k s   n o G r p = " t r u e " / > < / p : c N v S p P r > < p : n v P r > < p : p h   i d x = " 1 "   t y p e = " b o d y " / > < / p : n v P r > < / p : n v S p P r > < p : s p P r > < a : x f r m   r o t = " 0 " > < a : o f f   x = " 6 2 0 0 7 9 8 "   y = " 1 5 2 3 2 6 7 " / > < a : e x t   c x = " 2 4 4 0 4 9 2 "   c y = " 2 9 3 8 0 1 6 " / > < / a : x f r m > < a : p r s t G e o m   p r s t = " r e c t " > < a : a v L s t / > < / a : p r s t G e o m > < / p : s p P r > < p : t x B o d y > < a : b o d y P r   r t l C o l = " 0 "   v e r t = " h o r z " > < a : n o r m A u t o f i t / > < / a : b o d y P r > < a : l s t S t y l e > < a : l v l 1 p P r   i n d e n t = " 0 "   l v l = " 0 "   m a r L = " 0 " > < a : l n S p c > < a : s p c P c t   v a l = " 1 0 0 0 0 0 " / > < / a : l n S p c > < a : b u N o n e / > < a : d e f R P r   b = " 0 "   d i r t y = " 0 "   i = " 0 "   l a n g = " e n - U S "   s z = " 1 6 0 0 " > < a : s o l i d F i l l > < a : s c h e m e C l r   v a l = " t x 1 " / > < / a : s o l i d F i l l > < a : l a t i n   t y p e f a c e = " + m n - l t " / > < / a : d e f R P r > < / a : l v l 1 p P r > < a : l v l 2 p P r   i n d e n t = " 0 "   l v l = " 1 "   m a r L = " 4 5 7 2 0 0 " > < a : b u N o n e / > < a : d e f R P r   d i r t y = " 0 "   l a n g = " e n - U S "   s z = " 1 2 0 0 " / > < / a : l v l 2 p P r > < a : l v l 3 p P r   i n d e n t = " 0 "   l v l = " 2 "   m a r L = " 9 1 4 4 0 0 " > < a : b u N o n e / > < a : d e f R P r   d i r t y = " 0 "   l a n g = " e n - U S "   s z = " 1 0 0 0 " / > < / a : l v l 3 p P r > < a : l v l 4 p P r   i n d e n t = " 0 "   l v l = " 3 "   m a r L = " 1 3 7 1 6 0 0 " > < a : b u N o n e / > < a : d e f R P r   d i r t y = " 0 "   l a n g = " e n - U S "   s z = " 9 0 0 " / > < / a : l v l 4 p P r > < a : l v l 5 p P r   i n d e n t = " 0 "   l v l = " 4 "   m a r L = " 1 8 2 8 8 0 0 " > < a : b u N o n e / > < a : d e f R P r   d i r t y = " 0 "   l a n g = " e n - U S "   s z = " 9 0 0 " / > < / a : l v l 5 p P r > < a : l v l 6 p P r   i n d e n t = " 0 "   l v l = " 5 "   m a r L = " 2 2 8 6 0 0 0 " > < a : b u N o n e / > < a : d e f R P r   d i r t y = " 0 "   l a n g = " e n - U S "   s z = " 9 0 0 " / > < / a : l v l 6 p P r > < a : l v l 7 p P r   i n d e n t = " 0 "   l v l = " 6 "   m a r L = " 2 7 4 3 2 0 0 " > < a : b u N o n e / > < a : d e f R P r   d i r t y = " 0 "   l a n g = " e n - U S "   s z = " 9 0 0 " / > < / a : l v l 7 p P r > < a : l v l 8 p P r   i n d e n t = " 0 "   l v l = " 7 "   m a r L = " 3 2 0 0 4 0 0 " > < a : b u N o n e / > < a : d e f R P r   d i r t y = " 0 "   l a n g = " e n - U S "   s z = " 9 0 0 " / > < / a : l v l 8 p P r > < a : l v l 9 p P r   i n d e n t = " 0 "   l v l = " 8 "   m a r L = " 3 6 5 7 6 0 0 " > < a : b u N o n e / > < a : d e f R P r   d i r t y = " 0 "   l a n g = " e n - U S "   s z = " 9 0 0 " / > < / a : l v l 9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c x n S p > < p : n v C x n S p P r > < p : c N v P r   i d = " 1 7 "   n a m e = " S t r a i g h t   C o n n e c t o r   2 5 " > < a : e x t L s t > < a : e x t   u r i = " { 0 8 B F 7 0 1 5 - 7 8 7 E - 4 2 B 7 - 8 F B C - 6 C 8 D E 9 8 9 7 2 A 0 } " > < a 1 6 : c r e a t i o n I d   x m l n s : a 1 6 = " h t t p : / / s c h e m a s . m i c r o s o f t . c o m / o f f i c e / d r a w i n g / 2 0 1 0 / m a i n "   i d = " { 5 1 6 E 9 7 A 3 - 5 5 D B - 4 8 F C - B 3 8 4 - C 3 D 7 B 9 D 7 5 7 E F } " / > < / a : e x t > < / a : e x t L s t > < / p : c N v P r > < p : c N v C x n S p P r / > < p : n v P r / > < / p : n v C x n S p P r > < p : s p P r > < a : x f r m   r o t = " 0 " > < a : o f f   x = " 6 2 8 5 6 0 6 "   y = " 1 4 2 9 5 3 7 " / > < a : e x t   c x = " 2 3 3 3 9 9 4 "   c y = " 0 " / > < / a : x f r m > < a : p r s t G e o m   p r s t = " l i n e " > < a : a v L s t / > < / a : p r s t G e o m > < a : l n   w = " 6 3 5 0 " > < a : s o l i d F i l l > < a : s c h e m e C l r   v a l = " t x 1 " / > < / a : s o l i d F i l l > < / a : l n > < / p : s p P r > < p : s t y l e > < a : l n R e f   i d x = " 2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s p > < p : n v S p P r > < p : c N v P r   i d = " 1 8 "   n a m e = " D a t e   P l a c e h o l d e r   2 7 " > < a : e x t L s t > < a : e x t   u r i = " { 6 8 9 9 E B 8 5 - B D E D - 4 2 E 1 - B B C 9 - A D 3 2 E 4 A 6 C 9 3 3 } " > < a 1 6 : c r e a t i o n I d   x m l n s : a 1 6 = " h t t p : / / s c h e m a s . m i c r o s o f t . c o m / o f f i c e / d r a w i n g / 2 0 1 0 / m a i n "   i d = " { C 4 8 3 4 3 A 1 - 0 5 1 8 - 4 1 8 C - B C B 5 - B 9 4 0 F E 4 0 E 6 0 A } " / > < / a : e x t > < / a : e x t L s t > < / p : c N v P r > < p : c N v S p P r > < a : s p L o c k s   n o G r p = " t r u e " / > < / p : c N v S p P r > < p : n v P r > < p : p h   i d x = " 1 0 "   s z = " h a l f "   t y p e = " d t " / > < / p : n v P r > < / p : n v S p P r > < p : s p P r / > < p : t x B o d y > < a : b o d y P r   r t l C o l = " 0 " / > < a : l s t S t y l e / > < a : p > < a : p P r / > < a : r > < a : r P r   d i r t y = " 0 "   l a n g = " e n - U S " / > < a : t > D a t e < / a : t > < / a : r > < a : e n d P a r a R P r   d i r t y = " 0 "   l a n g = " e n - U S " / > < / a : p > < / p : t x B o d y > < / p : s p > < p : s p > < p : n v S p P r > < p : c N v P r   i d = " 1 9 "   n a m e = " F o o t e r   P l a c e h o l d e r   2 8 " > < a : e x t L s t > < a : e x t   u r i = " { E A B 5 F C F B - 6 0 0 6 - 4 C B B - 8 8 D 9 - C A C B C E B B 9 0 5 5 } " > < a 1 6 : c r e a t i o n I d   x m l n s : a 1 6 = " h t t p : / / s c h e m a s . m i c r o s o f t . c o m / o f f i c e / d r a w i n g / 2 0 1 0 / m a i n "   i d = " { F 3 0 C B 5 2 9 - 5 7 7 8 - 4 8 F 6 - 9 1 6 6 - 4 7 3 A 2 8 C 1 3 A E D } " / > < / a : e x t > < / a : e x t L s t > < / p : c N v P r > < p : c N v S p P r > < a : s p L o c k s   n o G r p = " t r u e " / > < / p : c N v S p P r > < p : n v P r > < p : p h   i d x = " 1 1 "   s z = " q u a r t e r "   t y p e = " f t r " / > < / p : n v P r > < / p : n v S p P r > < p : s p P r / > < p : t x B o d y > < a : b o d y P r   r t l C o l = " 0 " / > < a : l s t S t y l e / > < a : p > < a : p P r / > < a : r > < a : r P r   d i r t y = " 0 "   l a n g = " e n - U S " / > < a : t > F o o t e r < / a : t > < / a : r > < a : e n d P a r a R P r   d i r t y = " 0 "   l a n g = " e n - U S " / > < / a : p > < / p : t x B o d y > < / p : s p > < p : s p > < p : n v S p P r > < p : c N v P r   i d = " 2 0 "   n a m e = " S l i d e   N u m b e r   P l a c e h o l d e r   2 9 " > < a : e x t L s t > < a : e x t   u r i = " { 2 6 A F C 5 6 4 - 6 8 0 A - 4 8 2 C - B F 7 8 - B D 0 A A 8 7 C B 8 6 5 } " > < a 1 6 : c r e a t i o n I d   x m l n s : a 1 6 = " h t t p : / / s c h e m a s . m i c r o s o f t . c o m / o f f i c e / d r a w i n g / 2 0 1 0 / m a i n "   i d = " { 9 D 8 E A 9 7 D - 4 5 B 2 - 4 E 0 C - 8 3 2 9 - 9 7 1 D C 1 B 6 0 3 4 4 } " / > < / a : e x t > < / a : e x t L s t > < / p : c N v P r > < p : c N v S p P r > < a : s p L o c k s   n o G r p = " t r u e " / > < / p : c N v S p P r > < p : n v P r > < p : p h   i d x = " 1 2 "   s z = " q u a r t e r "   t y p e = " s l d N u m " / > < / p : n v P r > < / p : n v S p P r > < p : s p P r / > < p : t x B o d y > < a : b o d y P r   r t l C o l = " 0 " / > < a : l s t S t y l e / > < a : p > < a : p P r / > < a : r > < a : r P r   d i r t y = " 0 "   l a n g = " e n - U S " / > < a : t > & l t ; # & g t ; < / a : t > < / a : r > < a : e n d P a r a R P r   d i r t y = " 0 "   l a n g = " e n - U S " / > < / a : p > < / p : t x B o d y > < / p : s p > < p : s p > < p : n v S p P r > < p : c N v P r   i d = " 2 1 "   n a m e = " C o n t e n t   P l a c e h o l d e r   2 " > < a : e x t L s t > < a : e x t   u r i = " { 2 3 1 6 D 6 A E - A 2 6 C - 4 E 9 7 - B 9 3 1 - 5 8 5 5 0 1 8 C 0 7 2 6 } " > < a 1 6 : c r e a t i o n I d   x m l n s : a 1 6 = " h t t p : / / s c h e m a s . m i c r o s o f t . c o m / o f f i c e / d r a w i n g / 2 0 1 0 / m a i n "   i d = " { E 4 A C C D 6 D - 2 4 B 1 - 4 1 2 6 - B 3 7 A - 9 5 C 5 E F 4 B 7 A 0 2 } " / > < / a : e x t > < / a : e x t L s t > < / p : c N v P r > < p : c N v S p P r > < a : s p L o c k s   n o G r p = " t r u e " / > < / p : c N v S p P r > < p : n v P r > < p : p h   i d x = " 2 " / > < / p : n v P r > < / p : n v S p P r > < p : s p P r > < a : x f r m   r o t = " 0 " > < a : o f f   x = " 1 0 6 6 8 0 0 "   y = " 2 8 5 7 5 0 " / > < a : e x t   c x = " 4 3 4 3 4 0 0 "   c y = " 3 8 1 0 0 0 0 " / > < / a : x f r m > < a : p r s t G e o m   p r s t = " r e c t " > < a : a v L s t / > < / a : p r s t G e o m > < / p : s p P r > < p : t x B o d y > < a : b o d y P r   b I n s = " 4 5 7 2 0 "   l I n s = " 9 1 4 4 0 "   r I n s = " 9 1 4 4 0 "   r t l C o l = " 0 "   t I n s = " 9 3 6 0 0 "   v e r t = " h o r z " > < a : n o r m A u t o f i t / > < / a : b o d y P r > < a : l s t S t y l e > < a : l v l 1 p P r   l v l = " 0 " > < a : l n S p c > < a : s p c P c t   v a l = " 1 0 0 0 0 0 " / > < / a : l n S p c > < / a : l v l 1 p P r > < a : l v l 2 p P r   l v l = " 1 " / > < a : l v l 3 p P r   l v l = " 2 " / > < a : l v l 4 p P r   l v l = " 3 " / > < a : l v l 5 p P r   l v l = " 4 " / > < / a : l s t S t y l e > < a : p > < a : p P r   i n d e n t = " - 2 5 5 5 9 9 "   l v l = " 0 "   m a r L = " 2 5 5 5 9 9 " > < a : l n S p c > < a : s p c P c t   v a l = " 9 5 0 0 0 " / > < / a : l n S p c > < a : b u C l r > < a : s c h e m e C l r   v a l = " b g 2 " / > < / a : b u C l r > < a : b u F o n t   t y p e f a c e = " A r i a l " / > < a : b u C h a r   c h a r = " " " / > < / a : p P r > < a : r > < a : r P r   d i r t y = " 0 "   l a n g = " e n - U S " / > < a : t > C l i c k   t o   e d i t   M a s t e r   t e x t   s t y l e s < / a : t > < / a : r > < / a : p > < a : p > < a : p P r   l v l = " 1 " > < a : l n S p c > < a : s p c P c t   v a l = " 9 5 0 0 0 " / > < / a : l n S p c > < a : b u C l r > < a : s c h e m e C l r   v a l = " b g 2 " > < a : l u m M o d   v a l = " 7 5 0 0 0 " / > < a : l u m O f f   v a l = " 2 5 0 0 0 " / > < / a : s c h e m e C l r > < / a : b u C l r > < a : b u S z P c t   v a l = " 7 5 0 0 0 " / > < a : b u C h a r   c h a r = " " " / > < / a : p P r > < a : r > < a : r P r   d i r t y = " 0 "   l a n g = " e n - U S " / > < a : t > S e c o n d   l e v e l < / a : t > < / a : r > < / a : p > < a : p > < a : p P r   l v l = " 2 " > < a : l n S p c > < a : s p c P c t   v a l = " 9 5 0 0 0 " / > < / a : l n S p c > < a : b u C l r > < a : s c h e m e C l r   v a l = " b g 2 " > < a : l u m M o d   v a l = " 5 0 0 0 0 " / > < a : l u m O f f   v a l = " 5 0 0 0 0 " / > < / a : s c h e m e C l r > < / a : b u C l r > < a : b u S z P c t   v a l = " 7 5 0 0 0 " / > < / a : p P r > < a : r > < a : r P r   d i r t y = " 0 "   l a n g = " e n - U S " / > < a : t > T h i r d   l e v e l < / a : t > < / a : r > < / a : p > < a : p > < a : p P r   l v l = " 3 " > < a : l n S p c > < a : s p c P c t   v a l = " 9 5 0 0 0 " / > < / a : l n S p c > < a : b u C l r > < a : s c h e m e C l r   v a l = " b g 2 " > < a : l u m M o d   v a l = " 5 0 0 0 0 " / > < a : l u m O f f   v a l = " 5 0 0 0 0 " / > < / a : s c h e m e C l r > < / a : b u C l r > < a : b u S z P c t   v a l = " 5 0 0 0 0 " / > < a : b u C h a r   c h a r = " " " / > < / a : p P r > < a : r > < a : r P r   d i r t y = " 0 "   l a n g = " e n - U S " / > < a : t > F o u r t h   l e v e l < / a : t > < / a : r > < / a : p > < a : p > < a : p P r   l v l = " 4 " > < a : l n S p c > < a : s p c P c t   v a l = " 9 5 0 0 0 " / > < / a : l n S p c > < a : b u C l r > < a : s c h e m e C l r   v a l = " b g 2 " > < a : l u m M o d   v a l = " 5 0 0 0 0 " / > < a : l u m O f f   v a l = " 5 0 0 0 0 " / > < / a : s c h e m e C l r > < / a : b u C l r > < a : b u S z P c t   v a l = " 5 0 0 0 0 " / > < a : b u C h a r   c h a r = " " " / > < / a : p P r > < a : r > < a : r P r   d i r t y = " 0 "   l a n g = " e n - U S " / > < a : t > F i f t h   l e v e l < / a : t > < / a : r > < a : e n d P a r a R P r   d i r t y = " 0 "   l a n g = " e n - U S " / > < / a : p > < / p : t x B o d y > < / p : s p > < / p : s p T r e e > < p : e x t L s t > < p : e x t   u r i = " { 2 9 E 2 7 B 8 E - 5 7 A 8 - 4 E B B - B B B 9 - 4 6 D 9 8 9 B 1 2 3 C 0 } " > < p 1 4 : c r e a t i o n I d   x m l n s : p 1 4 = " h t t p : / / s c h e m a s . m i c r o s o f t . c o m / o f f i c e / p o w e r p o i n t / 2 0 1 0 / m a i n "   v a l = " 1 6 5 4 2 5 3 4 8 6 1 3 9 " / > < / p : e x t > < / p : e x t L s t > < / p : c S l d > < p : c l r M a p O v r > < a : m a s t e r C l r M a p p i n g / > < / p : c l r M a p O v r > < / p : s l d L a y o u t >
</file>

<file path=ppt/slideLayouts/slideLayout9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s h o w M a s t e r S p = " f a l s e "   t y p e = " p i c T x " > < p : c S l d   n a m e = " P i c t u r e   w i t h   C a p t i o n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R e c t a n g l e   2 6 " > < a : e x t L s t > < a : e x t   u r i = " { B 9 8 A B E 9 1 - 2 4 4 D - 4 E 2 9 - B 2 0 4 - 2 6 4 9 3 2 D F 3 4 4 4 } " > < a 1 6 : c r e a t i o n I d   x m l n s : a 1 6 = " h t t p : / / s c h e m a s . m i c r o s o f t . c o m / o f f i c e / d r a w i n g / 2 0 1 0 / m a i n "   i d = " { 1 B 1 0 5 E C C - F A F 4 - 4 9 8 6 - B B 0 F - 9 9 F E 6 F 1 3 2 A 8 8 } " / > < / a : e x t > < / a : e x t L s t > < / p : c N v P r > < p : c N v S p P r / > < p : n v P r / > < / p : n v S p P r > < p : s p P r > < a : x f r m   f l i p H = " t r u e "   r o t = " 0 " > < a : o f f   x = " 0 "   y = " 2 5 7 7 4 2 6 " / > < a : e x t   c x = " 9 7 7 9 0 0 "   c y = " 1 6 3 5 1 2 4 " / > < / a : x f r m > < a : p r s t G e o m   p r s t = " r e c t " > < a : a v L s t / > < / a : p r s t G e o m > < a : s o l i d F i l l > < a : s c h e m e C l r   v a l = " b g 1 " > < a : a l p h a   v a l = " 2 9 9 9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3 "   n a m e = " R e c t a n g l e   2 7 " > < a : e x t L s t > < a : e x t   u r i = " { 2 3 E 9 A 7 0 3 - 6 B E 2 - 4 7 5 B - 9 E 6 9 - 8 D A 9 A 4 C 0 1 A 7 6 } " > < a 1 6 : c r e a t i o n I d   x m l n s : a 1 6 = " h t t p : / / s c h e m a s . m i c r o s o f t . c o m / o f f i c e / d r a w i n g / 2 0 1 0 / m a i n "   i d = " { 0 F 5 D E B B 3 - C 4 6 7 - 4 2 A D - 9 8 0 0 - 7 F 3 3 F E A 3 A 8 B D } " / > < / a : e x t > < / a : e x t L s t > < / p : c N v P r > < p : c N v S p P r / > < p : n v P r / > < / p : n v S p P r > < p : s p P r > < a : x f r m   f l i p H = " t r u e "   r o t = " 0 " > < a : o f f   x = " 0 "   y = " 0 " / > < a : e x t   c x = " 9 7 7 9 0 0 "   c y = " 9 3 6 4 5 5 " / > < / a : x f r m > < a : p r s t G e o m   p r s t = " r e c t " > < a : a v L s t / > < / a : p r s t G e o m > < a : s o l i d F i l l > < a : s c h e m e C l r   v a l = " b g 1 " > < a : a l p h a   v a l = " 1 9 9 9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4 "   n a m e = " R e c t a n g l e   2 8 " > < a : e x t L s t > < a : e x t   u r i = " { 9 5 7 4 C F 7 0 - 2 C 3 E - 4 C 8 2 - 8 1 4 1 - C 9 F B F A F 3 2 F 1 0 } " > < a 1 6 : c r e a t i o n I d   x m l n s : a 1 6 = " h t t p : / / s c h e m a s . m i c r o s o f t . c o m / o f f i c e / d r a w i n g / 2 0 1 0 / m a i n "   i d = " { A 3 F C 4 7 6 C - A B 0 7 - 4 A 7 A - 8 F D F - 4 F D D 5 5 1 2 4 7 8 9 } " / > < / a : e x t > < / a : e x t L s t > < / p : c N v P r > < p : c N v S p P r / > < p : n v P r / > < / p : n v S p P r > < p : s p P r > < a : x f r m   f l i p H = " t r u e "   r o t = " 0 " > < a : o f f   x = " 9 7 6 1 8 3 "   y = " 4 2 0 9 8 7 8 " / > < a : e x t   c x = " 1 6 3 2 4 6 5 "   c y = " 9 3 3 6 2 2 " / > < / a : x f r m > < a : p r s t G e o m   p r s t = " r e c t " > < a : a v L s t / > < / a : p r s t G e o m > < a : s o l i d F i l l > < a : s c h e m e C l r   v a l = " b g 1 " > < a : a l p h a   v a l = " 2 9 9 9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5 "   n a m e = " R e c t a n g l e   2 9 " > < a : e x t L s t > < a : e x t   u r i = " { 9 F E C 9 3 3 B - 8 8 E C - 4 7 3 7 - B 9 4 2 - D 4 6 7 0 6 0 5 7 D 4 B } " > < a 1 6 : c r e a t i o n I d   x m l n s : a 1 6 = " h t t p : / / s c h e m a s . m i c r o s o f t . c o m / o f f i c e / d r a w i n g / 2 0 1 0 / m a i n "   i d = " { 5 0 C F C 6 6 7 - 4 6 7 A - 4 B 0 7 - 9 4 6 C - F 1 8 F D 9 0 E B C D 6 } " / > < / a : e x t > < / a : e x t L s t > < / p : c N v P r > < p : c N v S p P r / > < p : n v P r / > < / p : n v S p P r > < p : s p P r > < a : x f r m   f l i p H = " t r u e "   r o t = " 0 " > < a : o f f   x = " 4 2 4 3 6 7 7 "   y = " 4 2 0 9 8 7 7 " / > < a : e x t   c x = " 1 6 3 2 4 6 5 "   c y = " 9 3 3 6 2 2 " / > < / a : x f r m > < a : p r s t G e o m   p r s t = " r e c t " > < a : a v L s t / > < / a : p r s t G e o m > < a : s o l i d F i l l > < a : s c h e m e C l r   v a l = " b g 1 " > < a : a l p h a   v a l = " 2 9 9 9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6 "   n a m e = " R e c t a n g l e   3 0 " > < a : e x t L s t > < a : e x t   u r i = " { 9 1 4 A 8 5 A 1 - C A A 6 - 4 1 2 5 - B 4 5 7 - B 3 3 9 3 B C C 3 4 9 8 } " > < a 1 6 : c r e a t i o n I d   x m l n s : a 1 6 = " h t t p : / / s c h e m a s . m i c r o s o f t . c o m / o f f i c e / d r a w i n g / 2 0 1 0 / m a i n "   i d = " { D 2 8 9 7 E 3 A - C C 3 E - 4 D 6 E - A 8 D 5 - E F 7 B E F 3 7 C 4 A D } " / > < / a : e x t > < / a : e x t L s t > < / p : c N v P r > < p : c N v S p P r / > < p : n v P r / > < / p : n v S p P r > < p : s p P r > < a : x f r m   f l i p H = " t r u e "   r o t = " 0 " > < a : o f f   x = " 7 5 1 1 5 3 6 "   y = " 4 2 0 9 8 7 7 " / > < a : e x t   c x = " 1 6 3 2 4 6 5 "   c y = " 9 3 3 6 2 2 " / > < / a : x f r m > < a : p r s t G e o m   p r s t = " r e c t " > < a : a v L s t / > < / a : p r s t G e o m > < a : s o l i d F i l l > < a : s c h e m e C l r   v a l = " b g 1 " > < a : a l p h a   v a l = " 4 0 0 0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7 "   n a m e = " R e c t a n g l e   3 1 " > < a : e x t L s t > < a : e x t   u r i = " { 3 0 7 8 D 7 2 2 - A A F F - 4 D 9 9 - A D 3 9 - 2 0 C A 3 F A 1 7 2 3 3 } " > < a 1 6 : c r e a t i o n I d   x m l n s : a 1 6 = " h t t p : / / s c h e m a s . m i c r o s o f t . c o m / o f f i c e / d r a w i n g / 2 0 1 0 / m a i n "   i d = " { C 9 5 4 A 2 E 1 - 5 B F B - 4 D 7 C - A 8 2 0 - 5 0 C 8 9 A F E 7 8 6 A } " / > < / a : e x t > < / a : e x t L s t > < / p : c N v P r > < p : c N v S p P r / > < p : n v P r / > < / p : n v S p P r > < p : s p P r > < a : x f r m   f l i p H = " t r u e "   r o t = " 0 " > < a : o f f   x = " 5 8 7 9 5 4 9 "   y = " 2 5 8 1 7 2 0 " / > < a : e x t   c x = " 1 6 3 2 4 6 5 "   c y = " 1 6 3 0 8 3 0 " / > < / a : x f r m > < a : p r s t G e o m   p r s t = " r e c t " > < a : a v L s t / > < / a : p r s t G e o m > < a : s o l i d F i l l > < a : s c h e m e C l r   v a l = " b g 1 " > < a : a l p h a   v a l = " 1 9 9 9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8 "   n a m e = " R e c t a n g l e   3 2 " > < a : e x t L s t > < a : e x t   u r i = " { 9 F B 2 6 C 4 9 - 9 4 B 6 - 4 3 1 A - 9 9 5 F - 5 0 F 6 F 6 2 2 D B A 1 } " > < a 1 6 : c r e a t i o n I d   x m l n s : a 1 6 = " h t t p : / / s c h e m a s . m i c r o s o f t . c o m / o f f i c e / d r a w i n g / 2 0 1 0 / m a i n "   i d = " { 6 0 F B 4 E C 7 - 3 3 5 7 - 4 2 B 0 - A 5 1 1 - 3 7 F 9 F E F A 5 C 3 0 } " / > < / a : e x t > < / a : e x t L s t > < / p : c N v P r > < p : c N v S p P r / > < p : n v P r / > < / p : n v S p P r > < p : s p P r > < a : x f r m   f l i p H = " t r u e "   r o t = " 0 " > < a : o f f   x = " 2 6 0 8 7 2 2 "   y = " 2 5 7 8 2 5 6 " / > < a : e x t   c x = " 1 6 3 2 4 6 5 "   c y = " 1 6 3 0 8 3 0 " / > < / a : x f r m > < a : p r s t G e o m   p r s t = " r e c t " > < a : a v L s t / > < / a : p r s t G e o m > < a : s o l i d F i l l > < a : s c h e m e C l r   v a l = " b g 1 " > < a : a l p h a   v a l = " 1 9 9 9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9 "   n a m e = " R e c t a n g l e   3 3 " > < a : e x t L s t > < a : e x t   u r i = " { 1 2 5 B C 8 6 A - F E 1 4 - 4 A E 8 - B 1 0 1 - 4 2 4 A 2 8 F F 4 7 0 C } " > < a 1 6 : c r e a t i o n I d   x m l n s : a 1 6 = " h t t p : / / s c h e m a s . m i c r o s o f t . c o m / o f f i c e / d r a w i n g / 2 0 1 0 / m a i n "   i d = " { B 5 3 5 D 9 0 4 - F 7 5 B - 4 C E 4 - A 9 5 1 - D 1 4 4 2 7 6 E 2 3 5 6 } " / > < / a : e x t > < / a : e x t L s t > < / p : c N v P r > < p : c N v S p P r / > < p : n v P r / > < / p : n v S p P r > < p : s p P r > < a : x f r m   f l i p H = " t r u e "   r o t = " 0 " > < a : o f f   x = " 9 7 7 3 4 8 "   y = " 9 3 1 3 3 3 " / > < a : e x t   c x = " 1 6 3 2 4 6 5 "   c y = " 1 6 4 5 2 2 7 " / > < / a : x f r m > < a : p r s t G e o m   p r s t = " r e c t " > < a : a v L s t / > < / a : p r s t G e o m > < a : s o l i d F i l l > < a : s c h e m e C l r   v a l = " b g 1 " > < a : a l p h a   v a l = " 9 9 9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>   < / a : t > < / a : r > < a : e n d P a r a R P r   d i r t y = " 0 "   l a n g = " e n - U S " / > < / a : p > < / p : t x B o d y > < / p : s p > < p : s p > < p : n v S p P r > < p : c N v P r   i d = " 1 0 "   n a m e = " R e c t a n g l e   3 4 " > < a : e x t L s t > < a : e x t   u r i = " { 8 8 E 8 9 F 5 F - 5 F C 3 - 4 2 F 6 - A E B 5 - 6 2 1 3 D F F B F C 8 C } " > < a 1 6 : c r e a t i o n I d   x m l n s : a 1 6 = " h t t p : / / s c h e m a s . m i c r o s o f t . c o m / o f f i c e / d r a w i n g / 2 0 1 0 / m a i n "   i d = " { 6 5 1 D D 2 7 D - 6 B C D - 4 4 C B - B 1 8 7 - F F 2 4 C 2 6 7 F D 4 2 } " / > < / a : e x t > < / a : e x t L s t > < / p : c N v P r > < p : c N v S p P r / > < p : n v P r / > < / p : n v S p P r > < p : s p P r > < a : x f r m   f l i p H = " t r u e "   r o t = " 0 " > < a : o f f   x = " 4 2 4 2 9 5 5 "   y = " 9 3 3 6 4 2 " / > < a : e x t   c x = " 1 6 3 6 5 3 1 "   c y = " 1 6 4 5 2 2 7 " / > < / a : x f r m > < a : p r s t G e o m   p r s t = " r e c t " > < a : a v L s t / > < / a : p r s t G e o m > < a : s o l i d F i l l > < a : s c h e m e C l r   v a l = " b g 1 " > < a : a l p h a   v a l = " 2 9 9 9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1 "   n a m e = " R e c t a n g l e   3 5 " > < a : e x t L s t > < a : e x t   u r i = " { C E 6 2 6 F 8 C - B 3 A 5 - 4 D D 4 - B F E 5 - 5 B B 0 2 F 1 0 A 3 0 4 } " > < a 1 6 : c r e a t i o n I d   x m l n s : a 1 6 = " h t t p : / / s c h e m a s . m i c r o s o f t . c o m / o f f i c e / d r a w i n g / 2 0 1 0 / m a i n "   i d = " { B A F 6 7 4 5 E - F 2 F A - 4 0 D A - 8 B E 2 - 5 E 5 8 7 0 4 6 4 2 0 5 } " / > < / a : e x t > < / a : e x t L s t > < / p : c N v P r > < p : c N v S p P r / > < p : n v P r / > < / p : n v S p P r > < p : s p P r > < a : x f r m   f l i p H = " t r u e "   r o t = " 0 " > < a : o f f   x = " 7 5 1 1 1 4 2 "   y = " 9 2 4 2 3 5 " / > < a : e x t   c x = " 1 6 3 2 8 5 7 "   c y = " 1 6 4 5 2 2 7 " / > < / a : x f r m > < a : p r s t G e o m   p r s t = " r e c t " > < a : a v L s t / > < / a : p r s t G e o m > < a : s o l i d F i l l > < a : s c h e m e C l r   v a l = " b g 1 " > < a : a l p h a   v a l = " 5 0 0 0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2 "   n a m e = " R e c t a n g l e   3 6 " > < a : e x t L s t > < a : e x t   u r i = " { D 8 D B 0 8 C 8 - C 3 3 A - 4 4 8 3 - A 3 E 7 - C 9 0 5 4 8 7 4 2 F 0 9 } " > < a 1 6 : c r e a t i o n I d   x m l n s : a 1 6 = " h t t p : / / s c h e m a s . m i c r o s o f t . c o m / o f f i c e / d r a w i n g / 2 0 1 0 / m a i n "   i d = " { 0 A D 8 A 7 B 8 - 2 6 1 8 - 4 2 C E - 8 9 8 4 - 7 0 1 F 6 5 B 0 D 0 9 7 } " / > < / a : e x t > < / a : e x t L s t > < / p : c N v P r > < p : c N v S p P r / > < p : n v P r / > < / p : n v S p P r > < p : s p P r > < a : x f r m   f l i p H = " t r u e "   r o t = " 0 " > < a : o f f   x = " 2 6 1 1 5 8 1 "   y = " 0 " / > < a : e x t   c x = " 1 6 3 1 3 7 4 "   c y = " 9 3 6 4 5 5 " / > < / a : x f r m > < a : p r s t G e o m   p r s t = " r e c t " > < a : a v L s t / > < / a : p r s t G e o m > < a : s o l i d F i l l > < a : s c h e m e C l r   v a l = " b g 1 " > < a : a l p h a   v a l = " 2 9 9 9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3 "   n a m e = " R e c t a n g l e   3 7 " > < a : e x t L s t > < a : e x t   u r i = " { E 1 9 2 F 0 D 5 - 7 3 0 1 - 4 5 A 0 - 8 2 9 4 - D E E 6 9 6 E 9 6 D 9 0 } " > < a 1 6 : c r e a t i o n I d   x m l n s : a 1 6 = " h t t p : / / s c h e m a s . m i c r o s o f t . c o m / o f f i c e / d r a w i n g / 2 0 1 0 / m a i n "   i d = " { 9 8 A A B 5 0 8 - 9 D B C - 4 2 A 7 - 8 9 8 2 - 8 6 4 E A E C 9 A 5 1 6 } " / > < / a : e x t > < / a : e x t L s t > < / p : c N v P r > < p : c N v S p P r / > < p : n v P r / > < / p : n v S p P r > < p : s p P r > < a : x f r m   f l i p H = " t r u e "   r o t = " 0 " > < a : o f f   x = " 5 8 8 1 2 5 3 "   y = " 0 " / > < a : e x t   c x = " 1 6 3 1 3 7 4 "   c y = " 9 3 6 4 5 5 " / > < / a : x f r m > < a : p r s t G e o m   p r s t = " r e c t " > < a : a v L s t / > < / a : p r s t G e o m > < a : s o l i d F i l l > < a : s c h e m e C l r   v a l = " b g 1 " > < a : a l p h a   v a l = " 1 9 9 9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4 "   n a m e = " R e c t a n g l e   3 8 " > < a : e x t L s t > < a : e x t   u r i = " { 0 F 5 7 B 5 1 8 - 5 A 9 3 - 4 5 C F - 9 0 8 D - D B 3 0 9 A 8 6 A E E 5 } " > < a 1 6 : c r e a t i o n I d   x m l n s : a 1 6 = " h t t p : / / s c h e m a s . m i c r o s o f t . c o m / o f f i c e / d r a w i n g / 2 0 1 0 / m a i n "   i d = " { F 4 B F 7 8 7 4 - B 5 2 6 - 4 1 B 9 - B 8 C F - 0 F F 9 C 5 1 7 5 A 2 E } " / > < / a : e x t > < / a : e x t L s t > < / p : c N v P r > < p : c N v S p P r / > < p : n v P r / > < / p : n v S p P r > < p : s p P r > < a : x f r m   r o t = " 0 " > < a : o f f   x = " 3 3 6 2 2 8 9 "   y = " 1 " / > < a : e x t   c x = " 5 0 9 5 3 0 6 "   c y = " 4 4 5 9 7 6 0 " / > < / a : x f r m > < a : p r s t G e o m   p r s t = " r e c t " > < a : a v L s t / > < / a : p r s t G e o m > < a : g r a d F i l l   r o t W i t h S h a p e = " 1 " > < a : g s L s t > < a : g s   p o s = " 4 6 0 0 0 " > < a : s c h e m e C l r   v a l = " t x 1 " / > < / a : g s > < a : g s   p o s = " 1 0 0 0 0 0 " > < a : s c h e m e C l r   v a l = " t x 1 " > < a : l u m M o d   v a l = " 8 5 0 0 0 " / > < / a : s c h e m e C l r > < / a : g s > < / a : g s L s t > < a : l i n   a n g = " 1 6 2 0 0 0 0 0 "   s c a l e d = " 0 " / > < / a : g r a d F i l l > < a : l n > < a : n o F i l l / > < / a : l n > < a : e f f e c t L s t > < a : o u t e r S h d w   b l u r R a d = " 1 1 1 1 2 5 "   d i r = " 2 7 0 0 0 0 0 "   d i s t = " 6 3 5 0 0 " > < a : s r g b C l r   v a l = " 0 0 0 0 0 0 " > < a : a l p h a   v a l = " 3 5 0 0 0 " / > < / a : s r g b C l r > < / a : o u t e r S h d w > < / a : e f f e c t L s t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r t l C o l = "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5 "   n a m e = " P i c t u r e   P l a c e h o l d e r   2 " > < a : e x t L s t > < a : e x t   u r i = " { 0 3 2 7 1 2 9 A - 2 B D E - 4 2 5 E - 8 1 4 C - 5 C 2 B 5 7 E F A 7 E 8 } " > < a 1 6 : c r e a t i o n I d   x m l n s : a 1 6 = " h t t p : / / s c h e m a s . m i c r o s o f t . c o m / o f f i c e / d r a w i n g / 2 0 1 0 / m a i n "   i d = " { 2 0 A B 1 A E 7 - C 7 1 A - 4 F 4 1 - A F 4 F - 5 6 4 D 9 2 7 E 2 2 C 3 } " / > < / a : e x t > < / a : e x t L s t > < / p : c N v P r > < p : c N v S p P r > < a : s p L o c k s   n o G r p = " t r u e " / > < / p : c N v S p P r > < p : n v P r > < p : p h   t y p e = " p i c " / > < / p : n v P r > < / p : n v S p P r > < p : s p P r > < a : x f r m   r o t = " 0 " > < a : o f f   x = " 3 8 2 5 8 7 5 "   y = " 4 6 1 9 6 2 " / > < a : e x t   c x = " 4 1 6 2 4 2 6 "   c y = " 3 5 3 2 1 8 7 " / > < / a : x f r m > < a : p r s t G e o m   p r s t = " r e c t " > < a : a v L s t / > < / a : p r s t G e o m > < / p : s p P r > < p : t x B o d y > < a : b o d y P r   r t l C o l = " 0 " / > < a : l s t S t y l e > < a : l v l 1 p P r   i n d e n t = " 0 "   l v l = " 0 "   m a r L = " 0 " > < a : b u N o n e / > < a : d e f R P r   b = " 0 "   d i r t y = " 0 "   i = " 0 "   l a n g = " e n - U S "   s z = " 3 2 0 0 " > < a : s o l i d F i l l > < a : s c h e m e C l r   v a l = " b g 1 " > < a : l u m M o d   v a l = " 6 5 0 0 0 " / > < a : l u m O f f   v a l = " 3 5 0 0 0 " / > < / a : s c h e m e C l r > < / a : s o l i d F i l l > < a : l a t i n   t y p e f a c e = " + m j - l t " / > < / a : d e f R P r > < / a : l v l 1 p P r > < a : l v l 2 p P r   i n d e n t = " 0 "   l v l = " 1 "   m a r L = " 4 5 7 2 0 0 " > < a : b u N o n e / > < a : d e f R P r   d i r t y = " 0 "   l a n g = " e n - U S "   s z = " 2 8 0 0 " / > < / a : l v l 2 p P r > < a : l v l 3 p P r   i n d e n t = " 0 "   l v l = " 2 "   m a r L = " 9 1 4 4 0 0 " > < a : b u N o n e / > < a : d e f R P r   d i r t y = " 0 "   l a n g = " e n - U S "   s z = " 2 4 0 0 " / > < / a : l v l 3 p P r > < a : l v l 4 p P r   i n d e n t = " 0 "   l v l = " 3 "   m a r L = " 1 3 7 1 6 0 0 " > < a : b u N o n e / > < a : d e f R P r   d i r t y = " 0 "   l a n g = " e n - U S "   s z = " 2 0 0 0 " / > < / a : l v l 4 p P r > < a : l v l 5 p P r   i n d e n t = " 0 "   l v l = " 4 "   m a r L = " 1 8 2 8 8 0 0 " > < a : b u N o n e / > < a : d e f R P r   d i r t y = " 0 "   l a n g = " e n - U S "   s z = " 2 0 0 0 " / > < / a : l v l 5 p P r > < a : l v l 6 p P r   i n d e n t = " 0 "   l v l = " 5 "   m a r L = " 2 2 8 6 0 0 0 " > < a : b u N o n e / > < a : d e f R P r   d i r t y = " 0 "   l a n g = " e n - U S "   s z = " 2 0 0 0 " / > < / a : l v l 6 p P r > < a : l v l 7 p P r   i n d e n t = " 0 "   l v l = " 6 "   m a r L = " 2 7 4 3 2 0 0 " > < a : b u N o n e / > < a : d e f R P r   d i r t y = " 0 "   l a n g = " e n - U S "   s z = " 2 0 0 0 " / > < / a : l v l 7 p P r > < a : l v l 8 p P r   i n d e n t = " 0 "   l v l = " 7 "   m a r L = " 3 2 0 0 4 0 0 " > < a : b u N o n e / > < a : d e f R P r   d i r t y = " 0 "   l a n g = " e n - U S "   s z = " 2 0 0 0 " / > < / a : l v l 8 p P r > < a : l v l 9 p P r   i n d e n t = " 0 "   l v l = " 8 "   m a r L = " 3 6 5 7 6 0 0 " > < a : b u N o n e / > < a : d e f R P r   d i r t y = " 0 "   l a n g = " e n - U S "   s z = " 2 0 0 0 " / > < / a : l v l 9 p P r > < / a : l s t S t y l e > < a : p > < a : p P r / > < a : r > < a : r P r   d i r t y = " 0 "   l a n g = " e n - U S " / > < a : t > C l i c k   i c o n   t o   a d d   p i c t u r e < / a : t > < / a : r > < a : e n d P a r a R P r   d i r t y = " 0 "   l a n g = " e n - U S " / > < / a : p > < / p : t x B o d y > < / p : s p > < p : s p > < p : n v S p P r > < p : c N v P r   i d = " 1 6 "   n a m e = " T i t l e   1 " > < a : e x t L s t > < a : e x t   u r i = " { 7 D 1 8 C 9 D 6 - C 0 D B - 4 B 1 D - 9 7 9 3 - 9 9 7 3 E 9 A 7 B E 6 5 } " > < a 1 6 : c r e a t i o n I d   x m l n s : a 1 6 = " h t t p : / / s c h e m a s . m i c r o s o f t . c o m / o f f i c e / d r a w i n g / 2 0 1 0 / m a i n "   i d = " { 3 5 F 6 F 3 2 D - C 8 4 1 - 4 2 1 F - 9 E B 4 - D 1 E E 4 E 8 B 2 A 1 9 } " / > < / a : e x t > < / a : e x t L s t > < / p : c N v P r > < p : c N v S p P r > < a : s p L o c k s   n o G r p = " t r u e " / > < / p : c N v S p P r > < p : n v P r > < p : p h   i d x = " 1 "   t y p e = " t i t l e " / > < / p : n v P r > < / p : n v S p P r > < p : s p P r > < a : x f r m   r o t = " 0 " > < a : o f f   x = " 4 3 6 8 0 3 "   y = " 2 0 8 4 1 0 " / > < a : e x t   c x = " 2 4 7 0 4 8 0 "   c y = " 1 1 5 1 6 8 4 " / > < / a : x f r m > < a : p r s t G e o m   p r s t = " r e c t " > < a : a v L s t / > < / a : p r s t G e o m > < / p : s p P r > < p : t x B o d y > < a : b o d y P r   a n c h o r = " b "   r t l C o l = " 0 "   v e r t = " h o r z " > < a : n o A u t o f i t / > < / a : b o d y P r > < a : l s t S t y l e > < a : l v l 1 p P r   a l g n = " l "   l v l = " 0 " > < a : l n S p c > < a : s p c P c t   v a l = " 1 0 0 0 0 0 " / > < / a : l n S p c > < a : d e f R P r   b = " 0 "   d i r t y = " 0 "   i = " 0 "   l a n g = " e n - U S "   s z = " 2 4 0 0 " > < a : s o l i d F i l l > < a : s c h e m e C l r   v a l = " t x 1 " / > < / a : s o l i d F i l l > < a : l a t i n   t y p e f a c e = " + m j - l t " / > < / a : d e f R P r > < / a : l v l 1 p P r > < / a : l s t S t y l e > < a : p > < a : p P r / > < a : r > < a : r P r   d i r t y = " 0 "   l a n g = " e n - U S " / > < a : t > C L I C K   T O   E D I T   M A S T E R   T I T L E   S T Y L E < / a : t > < / a : r > < a : e n d P a r a R P r   d i r t y = " 0 "   l a n g = " e n - U S " / > < / a : p > < / p : t x B o d y > < / p : s p > < p : s p > < p : n v S p P r > < p : c N v P r   i d = " 1 7 "   n a m e = " T e x t   P l a c e h o l d e r   3 " > < a : e x t L s t > < a : e x t   u r i = " { 9 4 0 9 8 0 1 F - 2 9 B 5 - 4 5 A 9 - 9 1 D 1 - D 7 8 5 5 2 C 5 5 5 2 0 } " > < a 1 6 : c r e a t i o n I d   x m l n s : a 1 6 = " h t t p : / / s c h e m a s . m i c r o s o f t . c o m / o f f i c e / d r a w i n g / 2 0 1 0 / m a i n "   i d = " { 0 7 D 2 0 3 8 B - C 7 2 B - 4 3 F F - 9 B E 6 - B 3 7 A 1 9 6 E 0 0 6 7 } " / > < / a : e x t > < / a : e x t L s t > < / p : c N v P r > < p : c N v S p P r > < a : s p L o c k s   n o G r p = " t r u e " / > < / p : c N v S p P r > < p : n v P r > < p : p h   i d x = " 2 "   t y p e = " b o d y " / > < / p : n v P r > < / p : n v S p P r > < p : s p P r > < a : x f r m   r o t = " 0 " > < a : o f f   x = " 4 3 5 7 6 8 "   y = " 1 5 2 3 2 6 7 " / > < a : e x t   c x = " 2 4 7 0 2 9 1 "   c y = " 2 9 3 8 0 1 6 " / > < / a : x f r m > < a : p r s t G e o m   p r s t = " r e c t " > < a : a v L s t / > < / a : p r s t G e o m > < / p : s p P r > < p : t x B o d y > < a : b o d y P r   r t l C o l = " 0 "   v e r t = " h o r z " > < a : n o r m A u t o f i t / > < / a : b o d y P r > < a : l s t S t y l e > < a : l v l 1 p P r   i n d e n t = " 0 "   l v l = " 0 "   m a r L = " 0 " > < a : l n S p c > < a : s p c P c t   v a l = " 1 0 0 0 0 0 " / > < / a : l n S p c > < a : b u N o n e / > < a : d e f R P r   b = " 0 "   d i r t y = " 0 "   i = " 0 "   l a n g = " e n - U S "   s z = " 1 6 0 0 " > < a : s o l i d F i l l > < a : s c h e m e C l r   v a l = " t x 1 " / > < / a : s o l i d F i l l > < a : l a t i n   t y p e f a c e = " + m n - l t " / > < / a : d e f R P r > < / a : l v l 1 p P r > < a : l v l 2 p P r   i n d e n t = " 0 "   l v l = " 1 "   m a r L = " 4 5 7 2 0 0 " > < a : b u N o n e / > < a : d e f R P r   d i r t y = " 0 "   l a n g = " e n - U S "   s z = " 1 2 0 0 " / > < / a : l v l 2 p P r > < a : l v l 3 p P r   i n d e n t = " 0 "   l v l = " 2 "   m a r L = " 9 1 4 4 0 0 " > < a : b u N o n e / > < a : d e f R P r   d i r t y = " 0 "   l a n g = " e n - U S "   s z = " 1 0 0 0 " / > < / a : l v l 3 p P r > < a : l v l 4 p P r   i n d e n t = " 0 "   l v l = " 3 "   m a r L = " 1 3 7 1 6 0 0 " > < a : b u N o n e / > < a : d e f R P r   d i r t y = " 0 "   l a n g = " e n - U S "   s z = " 9 0 0 " / > < / a : l v l 4 p P r > < a : l v l 5 p P r   i n d e n t = " 0 "   l v l = " 4 "   m a r L = " 1 8 2 8 8 0 0 " > < a : b u N o n e / > < a : d e f R P r   d i r t y = " 0 "   l a n g = " e n - U S "   s z = " 9 0 0 " / > < / a : l v l 5 p P r > < a : l v l 6 p P r   i n d e n t = " 0 "   l v l = " 5 "   m a r L = " 2 2 8 6 0 0 0 " > < a : b u N o n e / > < a : d e f R P r   d i r t y = " 0 "   l a n g = " e n - U S "   s z = " 9 0 0 " / > < / a : l v l 6 p P r > < a : l v l 7 p P r   i n d e n t = " 0 "   l v l = " 6 "   m a r L = " 2 7 4 3 2 0 0 " > < a : b u N o n e / > < a : d e f R P r   d i r t y = " 0 "   l a n g = " e n - U S "   s z = " 9 0 0 " / > < / a : l v l 7 p P r > < a : l v l 8 p P r   i n d e n t = " 0 "   l v l = " 7 "   m a r L = " 3 2 0 0 4 0 0 " > < a : b u N o n e / > < a : d e f R P r   d i r t y = " 0 "   l a n g = " e n - U S "   s z = " 9 0 0 " / > < / a : l v l 8 p P r > < a : l v l 9 p P r   i n d e n t = " 0 "   l v l = " 8 "   m a r L = " 3 6 5 7 6 0 0 " > < a : b u N o n e / > < a : d e f R P r   d i r t y = " 0 "   l a n g = " e n - U S "   s z = " 9 0 0 " / > < / a : l v l 9 p P r > < / a : l s t S t y l e > < a : p > < a : p P r   l v l = " 0 " / > < a : r > < a : r P r   d i r t y = " 0 "   l a n g = " e n - U S " / > < a : t > C l i c k   t o   e d i t   M a s t e r   t e x t   s t y l e s < / a : t > < / a : r > < a : e n d P a r a R P r   d i r t y = " 0 "   l a n g = " e n - U S " / > < / a : p > < / p : t x B o d y > < / p : s p > < p : c x n S p > < p : n v C x n S p P r > < p : c N v P r   i d = " 1 8 "   n a m e = " S t r a i g h t   C o n n e c t o r   4 5 " > < a : e x t L s t > < a : e x t   u r i = " { 8 7 0 E 9 1 9 F - B 2 E 0 - 4 0 5 C - 9 C 8 9 - F 2 4 2 D A A 7 B 2 0 3 } " > < a 1 6 : c r e a t i o n I d   x m l n s : a 1 6 = " h t t p : / / s c h e m a s . m i c r o s o f t . c o m / o f f i c e / d r a w i n g / 2 0 1 0 / m a i n "   i d = " { 9 C 2 D 3 8 F 6 - 4 4 7 E - 4 8 8 5 - A 4 E 3 - E 3 5 3 2 2 4 5 A C 7 9 } " / > < / a : e x t > < / a : e x t L s t > < / p : c N v P r > < p : c N v C x n S p P r / > < p : n v P r / > < / p : n v C x n S p P r > < p : s p P r > < a : x f r m   r o t = " 0 " > < a : o f f   x = " 5 2 0 5 7 5 "   y = " 1 4 2 9 5 3 7 " / > < a : e x t   c x = " 2 3 3 3 9 9 4 "   c y = " 0 " / > < / a : x f r m > < a : p r s t G e o m   p r s t = " l i n e " > < a : a v L s t / > < / a : p r s t G e o m > < a : l n   w = " 6 3 5 0 " > < a : s o l i d F i l l > < a : s c h e m e C l r   v a l = " t x 1 " / > < / a : s o l i d F i l l > < / a : l n > < / p : s p P r > < p : s t y l e > < a : l n R e f   i d x = " 2 " > < a : s c h e m e C l r   v a l = " a c c e n t 1 " / > < / a : l n R e f > < a : f i l l R e f   i d x = " 0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t x 1 " / > < / a : f o n t R e f > < / p : s t y l e > < / p : c x n S p > < p : s p > < p : n v S p P r > < p : c N v P r   i d = " 1 9 "   n a m e = " D a t e   P l a c e h o l d e r   4 6 " > < a : e x t L s t > < a : e x t   u r i = " { 6 C 0 D C 9 9 8 - 7 1 D 1 - 4 D 8 9 - A B 4 4 - 7 D 7 1 F D E 7 2 F 8 4 } " > < a 1 6 : c r e a t i o n I d   x m l n s : a 1 6 = " h t t p : / / s c h e m a s . m i c r o s o f t . c o m / o f f i c e / d r a w i n g / 2 0 1 0 / m a i n "   i d = " { A 7 8 F 7 C E B - E B C E - 4 D F 9 - 8 1 2 2 - A 1 3 A 2 9 B B 4 8 3 A } " / > < / a : e x t > < / a : e x t L s t > < / p : c N v P r > < p : c N v S p P r > < a : s p L o c k s   n o G r p = " t r u e " / > < / p : c N v S p P r > < p : n v P r > < p : p h   i d x = " 1 0 "   s z = " h a l f "   t y p e = " d t " / > < / p : n v P r > < / p : n v S p P r > < p : s p P r / > < p : t x B o d y > < a : b o d y P r   r t l C o l = " 0 " / > < a : l s t S t y l e / > < a : p > < a : p P r / > < a : r > < a : r P r   d i r t y = " 0 "   l a n g = " e n - U S " / > < a : t > D a t e < / a : t > < / a : r > < a : e n d P a r a R P r   d i r t y = " 0 "   l a n g = " e n - U S " / > < / a : p > < / p : t x B o d y > < / p : s p > < p : s p > < p : n v S p P r > < p : c N v P r   i d = " 2 0 "   n a m e = " F o o t e r   P l a c e h o l d e r   4 7 " > < a : e x t L s t > < a : e x t   u r i = " { 1 E 5 D 5 D E 4 - 6 5 2 B - 4 6 4 0 - 8 2 C C - 9 1 7 4 C 5 A F 0 A C 5 } " > < a 1 6 : c r e a t i o n I d   x m l n s : a 1 6 = " h t t p : / / s c h e m a s . m i c r o s o f t . c o m / o f f i c e / d r a w i n g / 2 0 1 0 / m a i n "   i d = " { B 1 A 8 C 1 B F - 0 3 D F - 4 8 A 0 - A D 8 1 - 8 B 5 E 9 E A 4 B 8 D 1 } " / > < / a : e x t > < / a : e x t L s t > < / p : c N v P r > < p : c N v S p P r > < a : s p L o c k s   n o G r p = " t r u e " / > < / p : c N v S p P r > < p : n v P r > < p : p h   i d x = " 1 1 "   s z = " q u a r t e r "   t y p e = " f t r " / > < / p : n v P r > < / p : n v S p P r > < p : s p P r / > < p : t x B o d y > < a : b o d y P r   r t l C o l = " 0 " / > < a : l s t S t y l e / > < a : p > < a : p P r / > < a : r > < a : r P r   d i r t y = " 0 "   l a n g = " e n - U S " / > < a : t > F o o t e r < / a : t > < / a : r > < a : e n d P a r a R P r   d i r t y = " 0 "   l a n g = " e n - U S " / > < / a : p > < / p : t x B o d y > < / p : s p > < p : s p > < p : n v S p P r > < p : c N v P r   i d = " 2 1 "   n a m e = " S l i d e   N u m b e r   P l a c e h o l d e r   4 8 " > < a : e x t L s t > < a : e x t   u r i = " { 0 3 E 6 3 7 5 8 - B 6 7 1 - 4 B 4 A - B C 8 D - 9 F 7 8 9 B 1 F E 5 5 3 } " > < a 1 6 : c r e a t i o n I d   x m l n s : a 1 6 = " h t t p : / / s c h e m a s . m i c r o s o f t . c o m / o f f i c e / d r a w i n g / 2 0 1 0 / m a i n "   i d = " { 9 C 5 9 3 D 2 2 - 8 8 9 3 - 4 B 6 5 - B 7 F 3 - 4 3 F A 6 B 6 8 1 7 2 A } " / > < / a : e x t > < / a : e x t L s t > < / p : c N v P r > < p : c N v S p P r > < a : s p L o c k s   n o G r p = " t r u e " / > < / p : c N v S p P r > < p : n v P r > < p : p h   i d x = " 1 2 "   s z = " q u a r t e r "   t y p e = " s l d N u m " / > < / p : n v P r > < / p : n v S p P r > < p : s p P r / > < p : t x B o d y > < a : b o d y P r   r t l C o l = " 0 " / > < a : l s t S t y l e / > < a : p > < a : p P r / > < a : r > < a : r P r   d i r t y = " 0 "   l a n g = " e n - U S " / > < a : t > & l t ; # & g t ; < / a : t > < / a : r > < a : e n d P a r a R P r   d i r t y = " 0 "   l a n g = " e n - U S " / > < / a : p > < / p : t x B o d y > < / p : s p > < / p : s p T r e e > < p : e x t L s t > < p : e x t   u r i = " { 3 D 2 F B 3 B B - 8 B 0 F - 4 E 7 B - 8 3 1 7 - 1 6 E E 3 A B 5 2 4 7 0 } " > < p 1 4 : c r e a t i o n I d   x m l n s : p 1 4 = " h t t p : / / s c h e m a s . m i c r o s o f t . c o m / o f f i c e / p o w e r p o i n t / 2 0 1 0 / m a i n "   v a l = " 1 6 5 4 2 5 3 4 8 6 1 4 3 " / > < / p : e x t > < / p : e x t L s t > < / p : c S l d > < p : c l r M a p O v r > < a : m a s t e r C l r M a p p i n g / > < / p : c l r M a p O v r > < / p : s l d L a y o u t >
</file>

<file path=ppt/slideMasters/_rels/slideMaster1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L a y o u t s / s l i d e L a y o u t 1 . x m l "   T y p e = " h t t p : / / s c h e m a s . o p e n x m l f o r m a t s . o r g / o f f i c e D o c u m e n t / 2 0 0 6 / r e l a t i o n s h i p s / s l i d e L a y o u t " / > < R e l a t i o n s h i p   I d = " r I d 2 "   T a r g e t = " . . / s l i d e L a y o u t s / s l i d e L a y o u t 2 . x m l "   T y p e = " h t t p : / / s c h e m a s . o p e n x m l f o r m a t s . o r g / o f f i c e D o c u m e n t / 2 0 0 6 / r e l a t i o n s h i p s / s l i d e L a y o u t " / > < R e l a t i o n s h i p   I d = " r I d 3 "   T a r g e t = " . . / s l i d e L a y o u t s / s l i d e L a y o u t 3 . x m l "   T y p e = " h t t p : / / s c h e m a s . o p e n x m l f o r m a t s . o r g / o f f i c e D o c u m e n t / 2 0 0 6 / r e l a t i o n s h i p s / s l i d e L a y o u t " / > < R e l a t i o n s h i p   I d = " r I d 4 "   T a r g e t = " . . / s l i d e L a y o u t s / s l i d e L a y o u t 4 . x m l "   T y p e = " h t t p : / / s c h e m a s . o p e n x m l f o r m a t s . o r g / o f f i c e D o c u m e n t / 2 0 0 6 / r e l a t i o n s h i p s / s l i d e L a y o u t " / > < R e l a t i o n s h i p   I d = " r I d 5 "   T a r g e t = " . . / s l i d e L a y o u t s / s l i d e L a y o u t 5 . x m l "   T y p e = " h t t p : / / s c h e m a s . o p e n x m l f o r m a t s . o r g / o f f i c e D o c u m e n t / 2 0 0 6 / r e l a t i o n s h i p s / s l i d e L a y o u t " / > < R e l a t i o n s h i p   I d = " r I d 6 "   T a r g e t = " . . / s l i d e L a y o u t s / s l i d e L a y o u t 6 . x m l "   T y p e = " h t t p : / / s c h e m a s . o p e n x m l f o r m a t s . o r g / o f f i c e D o c u m e n t / 2 0 0 6 / r e l a t i o n s h i p s / s l i d e L a y o u t " / > < R e l a t i o n s h i p   I d = " r I d 7 "   T a r g e t = " . . / s l i d e L a y o u t s / s l i d e L a y o u t 7 . x m l "   T y p e = " h t t p : / / s c h e m a s . o p e n x m l f o r m a t s . o r g / o f f i c e D o c u m e n t / 2 0 0 6 / r e l a t i o n s h i p s / s l i d e L a y o u t " / > < R e l a t i o n s h i p   I d = " r I d 8 "   T a r g e t = " . . / s l i d e L a y o u t s / s l i d e L a y o u t 8 . x m l "   T y p e = " h t t p : / / s c h e m a s . o p e n x m l f o r m a t s . o r g / o f f i c e D o c u m e n t / 2 0 0 6 / r e l a t i o n s h i p s / s l i d e L a y o u t " / > < R e l a t i o n s h i p   I d = " r I d 9 "   T a r g e t = " . . / s l i d e L a y o u t s / s l i d e L a y o u t 9 . x m l "   T y p e = " h t t p : / / s c h e m a s . o p e n x m l f o r m a t s . o r g / o f f i c e D o c u m e n t / 2 0 0 6 / r e l a t i o n s h i p s / s l i d e L a y o u t " / > < R e l a t i o n s h i p   I d = " r I d 1 0 "   T a r g e t = " . . / s l i d e L a y o u t s / s l i d e L a y o u t 1 0 . x m l "   T y p e = " h t t p : / / s c h e m a s . o p e n x m l f o r m a t s . o r g / o f f i c e D o c u m e n t / 2 0 0 6 / r e l a t i o n s h i p s / s l i d e L a y o u t " / > < R e l a t i o n s h i p   I d = " r I d 1 1 "   T a r g e t = " . . / s l i d e L a y o u t s / s l i d e L a y o u t 1 1 . x m l "   T y p e = " h t t p : / / s c h e m a s . o p e n x m l f o r m a t s . o r g / o f f i c e D o c u m e n t / 2 0 0 6 / r e l a t i o n s h i p s / s l i d e L a y o u t " / > < R e l a t i o n s h i p   I d = " r I d 1 2 "   T a r g e t = " . . / t h e m e / t h e m e 1 . x m l "   T y p e = " h t t p : / / s c h e m a s . o p e n x m l f o r m a t s . o r g / o f f i c e D o c u m e n t / 2 0 0 6 / r e l a t i o n s h i p s / t h e m e " / > < / R e l a t i o n s h i p s >
</file>

<file path=ppt/slideMasters/slideMaster1.xml>�� < ? x m l   v e r s i o n = " 1 . 0 "   e n c o d i n g = " U T F - 1 6 " ? > < p : s l d M a s t e r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M a s t e r 1 " > < p : b g > < p : b g R e f   i d x = " 1 0 0 1 " > < a : s c h e m e C l r   v a l = " b g 2 " / > < / p : b g R e f > < / p : b g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D a t e   P l a c e h o l d e r   3 " > < a : e x t L s t > < a : e x t   u r i = " { E 6 E 7 B 3 D 4 - 7 A 5 2 - 4 E 5 3 - A D 2 0 - 5 B 3 3 B 3 6 7 6 D 6 6 } " > < a 1 6 : c r e a t i o n I d   x m l n s : a 1 6 = " h t t p : / / s c h e m a s . m i c r o s o f t . c o m / o f f i c e / d r a w i n g / 2 0 1 0 / m a i n "   i d = " { 9 C C 4 0 B 7 1 - 0 A 2 B - 4 7 9 0 - 9 1 2 7 - 2 A 9 6 E D D 0 7 5 7 1 } " / > < / a : e x t > < / a : e x t L s t > < / p : c N v P r > < p : c N v S p P r > < a : s p L o c k s   n o G r p = " t r u e " / > < / p : c N v S p P r > < p : n v P r > < p : p h   i d x = " 2 "   s z = " h a l f "   t y p e = " d t " / > < / p : n v P r > < / p : n v S p P r > < p : s p P r > < a : x f r m   r o t = " 0 " > < a : o f f   x = " 1 0 8 4 6 4 9 "   y = " 4 7 0 5 3 5 0 " / > < a : e x t   c x = " 1 6 6 9 0 2 6 "   c y = " 2 7 3 8 4 4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l v l = " 0 " > < a : d e f R P r   b = " 1 "   d i r t y = " 0 "   i = " 0 "   l a n g = " e n - U S "   s z = " 7 0 0 " > < a : s o l i d F i l l > < a : s c h e m e C l r   v a l = " t x 1 " / > < / a : s o l i d F i l l > < a : l a t i n   t y p e f a c e = " + m n - l t " / > < / a : d e f R P r > < / a : l v l 1 p P r > < / a : l s t S t y l e > < a : p > < a : p P r / > < a : r > < a : r P r   d i r t y = " 0 "   l a n g = " e n - U S " / > < a : t > D a t e < / a : t > < / a : r > < a : e n d P a r a R P r   d i r t y = " 0 "   l a n g = " e n - U S " / > < / a : p > < / p : t x B o d y > < / p : s p > < p : s p > < p : n v S p P r > < p : c N v P r   i d = " 3 "   n a m e = " F o o t e r   P l a c e h o l d e r   4 " > < a : e x t L s t > < a : e x t   u r i = " { E F F 7 C E 9 5 - B 8 B 5 - 4 8 C D - 8 5 C B - F F 8 C F 7 A D D 8 6 C } " > < a 1 6 : c r e a t i o n I d   x m l n s : a 1 6 = " h t t p : / / s c h e m a s . m i c r o s o f t . c o m / o f f i c e / d r a w i n g / 2 0 1 0 / m a i n "   i d = " { B 8 8 9 F 0 4 C - 0 8 0 2 - 4 1 E 4 - A D 7 C - 4 E 7 7 2 E 3 9 9 8 B E } " / > < / a : e x t > < / a : e x t L s t > < / p : c N v P r > < p : c N v S p P r > < a : s p L o c k s   n o G r p = " t r u e " / > < / p : c N v S p P r > < p : n v P r > < p : p h   i d x = " 3 "   s z = " q u a r t e r "   t y p e = " f t r " / > < / p : n v P r > < / p : n v S p P r > < p : s p P r > < a : x f r m   r o t = " 0 " > < a : o f f   x = " 3 0 4 8 0 0 0 "   y = " 4 7 0 5 3 5 0 " / > < a : e x t   c x = " 2 8 9 5 6 0 0 "   c y = " 2 7 3 8 4 4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c t r "   l v l = " 0 " > < a : d e f R P r   b = " 1 "   d i r t y = " 0 "   i = " 0 "   l a n g = " e n - U S "   s z = " 7 0 0 " > < a : s o l i d F i l l > < a : s c h e m e C l r   v a l = " t x 1 " / > < / a : s o l i d F i l l > < a : l a t i n   t y p e f a c e = " + m n - l t " / > < / a : d e f R P r > < / a : l v l 1 p P r > < / a : l s t S t y l e > < a : p > < a : p P r / > < a : r > < a : r P r   d i r t y = " 0 "   l a n g = " e n - U S " / > < a : t > F o o t e r < / a : t > < / a : r > < a : e n d P a r a R P r   d i r t y = " 0 "   l a n g = " e n - U S " / > < / a : p > < / p : t x B o d y > < / p : s p > < p : s p > < p : n v S p P r > < p : c N v P r   i d = " 4 "   n a m e = " S l i d e   N u m b e r   P l a c e h o l d e r   5 " > < a : e x t L s t > < a : e x t   u r i = " { 5 D 4 8 A 0 1 8 - B 9 5 6 - 4 2 9 E - A 9 9 F - B 5 4 9 0 2 9 8 D 3 5 3 } " > < a 1 6 : c r e a t i o n I d   x m l n s : a 1 6 = " h t t p : / / s c h e m a s . m i c r o s o f t . c o m / o f f i c e / d r a w i n g / 2 0 1 0 / m a i n "   i d = " { B A 1 9 2 A 8 D - B 6 4 8 - 4 0 B 5 - 8 4 E C - C C D 3 8 2 C 0 2 1 4 7 } " / > < / a : e x t > < / a : e x t L s t > < / p : c N v P r > < p : c N v S p P r > < a : s p L o c k s   n o G r p = " t r u e " / > < / p : c N v S p P r > < p : n v P r > < p : p h   i d x = " 4 "   s z = " q u a r t e r "   t y p e = " s l d N u m " / > < / p : n v P r > < / p : n v S p P r > < p : s p P r > < a : x f r m   r o t = " 0 " > < a : o f f   x = " 6 3 2 3 7 8 0 "   y = " 4 7 0 5 3 5 0 " / > < a : e x t   c x = " 1 7 4 2 4 3 5 "   c y = " 2 7 3 8 4 4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/ > < a : l s t S t y l e > < a : l v l 1 p P r   a l g n = " r "   l v l = " 0 " > < a : d e f R P r   b = " 1 "   d i r t y = " 0 "   i = " 0 "   l a n g = " e n - U S "   s z = " 7 0 0 " > < a : s o l i d F i l l > < a : s c h e m e C l r   v a l = " t x 1 " / > < / a : s o l i d F i l l > < a : l a t i n   t y p e f a c e = " + m n - l t " / > < / a : d e f R P r > < / a : l v l 1 p P r > < / a : l s t S t y l e > < a : p > < a : p P r / > < a : r > < a : r P r   d i r t y = " 0 "   l a n g = " e n - U S " / > < a : t > & l t ; # & g t ; < / a : t > < / a : r > < a : e n d P a r a R P r   d i r t y = " 0 "   l a n g = " e n - U S " / > < / a : p > < / p : t x B o d y > < / p : s p > < p : s p > < p : n v S p P r > < p : c N v P r   i d = " 5 "   n a m e = " R e c t a n g l e   1 1 " > < a : e x t L s t > < a : e x t   u r i = " { 1 7 7 5 D E D 0 - D 8 0 2 - 4 A F 0 - B 3 7 A - D 1 C 5 D C 4 4 8 B 2 3 } " > < a 1 6 : c r e a t i o n I d   x m l n s : a 1 6 = " h t t p : / / s c h e m a s . m i c r o s o f t . c o m / o f f i c e / d r a w i n g / 2 0 1 0 / m a i n "   i d = " { D 5 A D 3 4 4 5 - E 2 B A - 4 4 C 9 - B A 9 1 - A E D E 0 0 7 0 1 2 6 0 } " / > < / a : e x t > < / a : e x t L s t > < / p : c N v P r > < p : c N v S p P r / > < p : n v P r / > < / p : n v S p P r > < p : s p P r > < a : x f r m   r o t = " 0 " > < a : o f f   x = " 0 "   y = " 9 3 0 2 7 5 " / > < a : e x t   c x = " 9 7 7 9 0 0 "   c y = " 1 6 3 5 1 2 4 " / > < / a : x f r m > < a : p r s t G e o m   p r s t = " r e c t " > < a : a v L s t / > < / a : p r s t G e o m > < a : s o l i d F i l l > < a : s c h e m e C l r   v a l = " b g 1 " > < a : a l p h a   v a l = " 9 0 0 0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b I n s = " 4 5 7 2 0 "   l I n s = " 9 1 4 4 0 "   r I n s = " 9 1 4 4 0 "   r t l C o l = " 0 "   t I n s = " 4 5 7 2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6 "   n a m e = " R e c t a n g l e   1 2 " > < a : e x t L s t > < a : e x t   u r i = " { B 1 F 8 C 0 E C - 7 A 3 2 - 4 5 1 E - 9 D B 7 - 4 D F 4 0 5 5 7 7 D 0 1 } " > < a 1 6 : c r e a t i o n I d   x m l n s : a 1 6 = " h t t p : / / s c h e m a s . m i c r o s o f t . c o m / o f f i c e / d r a w i n g / 2 0 1 0 / m a i n "   i d = " { F 8 C 0 C E 3 2 - C 6 8 9 - 4 0 7 4 - A 6 F F - F A 7 6 C 7 6 9 E 8 4 F } " / > < / a : e x t > < / a : e x t L s t > < / p : c N v P r > < p : c N v S p P r / > < p : n v P r / > < / p : n v S p P r > < p : s p P r > < a : x f r m   r o t = " 0 " > < a : o f f   x = " 0 "   y = " 4 2 0 7 0 4 5 " / > < a : e x t   c x = " 9 7 7 9 0 0 "   c y = " 9 3 6 4 5 5 " / > < / a : x f r m > < a : p r s t G e o m   p r s t = " r e c t " > < a : a v L s t / > < / a : p r s t G e o m > < a : s o l i d F i l l > < a : s c h e m e C l r   v a l = " b g 1 " > < a : a l p h a   v a l = " 1 0 0 0 0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b I n s = " 4 5 7 2 0 "   l I n s = " 9 1 4 4 0 "   r I n s = " 9 1 4 4 0 "   r t l C o l = " 0 "   t I n s = " 4 5 7 2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7 "   n a m e = " R e c t a n g l e   1 3 " > < a : e x t L s t > < a : e x t   u r i = " { 2 6 3 9 7 7 B C - 5 3 0 0 - 4 1 6 6 - 8 D 2 6 - 6 0 8 7 0 A E 7 2 7 6 B } " > < a 1 6 : c r e a t i o n I d   x m l n s : a 1 6 = " h t t p : / / s c h e m a s . m i c r o s o f t . c o m / o f f i c e / d r a w i n g / 2 0 1 0 / m a i n "   i d = " { 8 4 1 B 4 7 0 B - 6 D 3 8 - 4 9 0 E - B 0 6 A - 4 2 1 8 3 A A D 7 9 B F } " / > < / a : e x t > < / a : e x t L s t > < / p : c N v P r > < p : c N v S p P r / > < p : n v P r / > < / p : n v S p P r > < p : s p P r > < a : x f r m   r o t = " 0 " > < a : o f f   x = " 9 7 6 1 8 3 "   y = " 1 " / > < a : e x t   c x = " 1 6 3 2 4 6 5 "   c y = " 9 3 3 6 2 2 " / > < / a : x f r m > < a : p r s t G e o m   p r s t = " r e c t " > < a : a v L s t / > < / a : p r s t G e o m > < a : s o l i d F i l l > < a : s c h e m e C l r   v a l = " b g 1 " > < a : a l p h a   v a l = " 2 9 9 9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b I n s = " 4 5 7 2 0 "   l I n s = " 9 1 4 4 0 "   r I n s = " 9 1 4 4 0 "   r t l C o l = " 0 "   t I n s = " 4 5 7 2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8 "   n a m e = " R e c t a n g l e   1 4 " > < a : e x t L s t > < a : e x t   u r i = " { B 2 D C A 8 1 3 - E E 4 C - 4 9 7 5 - 8 E D A - 2 F 8 8 2 B A F D 0 B B } " > < a 1 6 : c r e a t i o n I d   x m l n s : a 1 6 = " h t t p : / / s c h e m a s . m i c r o s o f t . c o m / o f f i c e / d r a w i n g / 2 0 1 0 / m a i n "   i d = " { 4 D F B B 1 A A - 5 5 8 4 - 4 7 B 1 - 8 6 A 9 - 4 8 D 2 0 3 E B 7 9 2 2 } " / > < / a : e x t > < / a : e x t L s t > < / p : c N v P r > < p : c N v S p P r / > < p : n v P r / > < / p : n v S p P r > < p : s p P r > < a : x f r m   r o t = " 0 " > < a : o f f   x = " 4 2 4 3 6 7 7 "   y = " 0 " / > < a : e x t   c x = " 1 6 3 2 4 6 5 "   c y = " 9 3 3 6 2 2 " / > < / a : x f r m > < a : p r s t G e o m   p r s t = " r e c t " > < a : a v L s t / > < / a : p r s t G e o m > < a : s o l i d F i l l > < a : s c h e m e C l r   v a l = " b g 1 " > < a : a l p h a   v a l = " 2 9 9 9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b I n s = " 4 5 7 2 0 "   l I n s = " 9 1 4 4 0 "   r I n s = " 9 1 4 4 0 "   r t l C o l = " 0 "   t I n s = " 4 5 7 2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9 "   n a m e = " R e c t a n g l e   1 5 " > < a : e x t L s t > < a : e x t   u r i = " { A B E 8 6 5 3 E - 8 A 9 B - 4 8 4 E - A 1 D 2 - 0 2 F 5 6 F 3 C 4 0 B 6 } " > < a 1 6 : c r e a t i o n I d   x m l n s : a 1 6 = " h t t p : / / s c h e m a s . m i c r o s o f t . c o m / o f f i c e / d r a w i n g / 2 0 1 0 / m a i n "   i d = " { A 6 D E 9 C 8 C - A 2 3 2 - 4 4 5 4 - 9 C C 0 - 9 0 7 C F 0 8 D 0 D 2 5 } " / > < / a : e x t > < / a : e x t L s t > < / p : c N v P r > < p : c N v S p P r / > < p : n v P r / > < / p : n v S p P r > < p : s p P r > < a : x f r m   r o t = " 0 " > < a : o f f   x = " 7 5 1 1 5 3 6 "   y = " 0 " / > < a : e x t   c x = " 1 6 3 2 4 6 5 "   c y = " 9 3 3 6 2 2 " / > < / a : x f r m > < a : p r s t G e o m   p r s t = " r e c t " > < a : a v L s t / > < / a : p r s t G e o m > < a : s o l i d F i l l > < a : s c h e m e C l r   v a l = " b g 1 " > < a : a l p h a   v a l = " 1 0 0 0 0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b I n s = " 4 5 7 2 0 "   l I n s = " 9 1 4 4 0 "   r I n s = " 9 1 4 4 0 "   r t l C o l = " 0 "   t I n s = " 4 5 7 2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0 "   n a m e = " R e c t a n g l e   1 6 " > < a : e x t L s t > < a : e x t   u r i = " { B 2 C 5 F A A 2 - 3 8 B 5 - 4 0 3 5 - 8 1 0 3 - 5 4 5 0 0 3 9 2 C B 0 8 } " > < a 1 6 : c r e a t i o n I d   x m l n s : a 1 6 = " h t t p : / / s c h e m a s . m i c r o s o f t . c o m / o f f i c e / d r a w i n g / 2 0 1 0 / m a i n "   i d = " { B 6 4 C 3 A E 2 - E 2 1 7 - 4 C B F - A E 6 D - 7 5 3 3 1 5 D F A 2 F C } " / > < / a : e x t > < / a : e x t L s t > < / p : c N v P r > < p : c N v S p P r / > < p : n v P r / > < / p : n v S p P r > < p : s p P r > < a : x f r m   r o t = " 0 " > < a : o f f   x = " 5 8 7 9 5 4 9 "   y = " 9 3 4 5 7 0 " / > < a : e x t   c x = " 1 6 3 2 4 6 5 "   c y = " 1 6 3 0 8 3 0 " / > < / a : x f r m > < a : p r s t G e o m   p r s t = " r e c t " > < a : a v L s t / > < / a : p r s t G e o m > < a : s o l i d F i l l > < a : s c h e m e C l r   v a l = " b g 1 " > < a : a l p h a   v a l = " 2 9 9 9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b I n s = " 4 5 7 2 0 "   l I n s = " 9 1 4 4 0 "   r I n s = " 9 1 4 4 0 "   r t l C o l = " 0 "   t I n s = " 4 5 7 2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1 "   n a m e = " R e c t a n g l e   1 7 " > < a : e x t L s t > < a : e x t   u r i = " { 7 A 5 B 5 8 5 1 - E F F 1 - 4 6 F C - A E 1 C - 4 D B E 0 5 B B F E 2 2 } " > < a 1 6 : c r e a t i o n I d   x m l n s : a 1 6 = " h t t p : / / s c h e m a s . m i c r o s o f t . c o m / o f f i c e / d r a w i n g / 2 0 1 0 / m a i n "   i d = " { 9 3 1 4 9 2 9 A - 6 5 E 9 - 4 6 D E - A 9 A 5 - 4 7 D 4 3 C 2 7 0 D F 5 } " / > < / a : e x t > < / a : e x t L s t > < / p : c N v P r > < p : c N v S p P r / > < p : n v P r / > < / p : n v S p P r > < p : s p P r > < a : x f r m   r o t = " 0 " > < a : o f f   x = " 2 6 0 8 7 2 2 "   y = " 9 3 1 1 0 5 " / > < a : e x t   c x = " 1 6 3 2 4 6 5 "   c y = " 1 6 3 0 8 3 0 " / > < / a : x f r m > < a : p r s t G e o m   p r s t = " r e c t " > < a : a v L s t / > < / a : p r s t G e o m > < a : s o l i d F i l l > < a : s c h e m e C l r   v a l = " b g 1 " > < a : a l p h a   v a l = " 1 9 9 9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b I n s = " 4 5 7 2 0 "   l I n s = " 9 1 4 4 0 "   r I n s = " 9 1 4 4 0 "   r t l C o l = " 0 "   t I n s = " 4 5 7 2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2 "   n a m e = " R e c t a n g l e   1 8 " > < a : e x t L s t > < a : e x t   u r i = " { 9 6 E B B 4 0 C - A 5 F 0 - 4 1 1 5 - B 7 9 1 - 2 A 9 3 4 E 7 7 A F 9 C } " > < a 1 6 : c r e a t i o n I d   x m l n s : a 1 6 = " h t t p : / / s c h e m a s . m i c r o s o f t . c o m / o f f i c e / d r a w i n g / 2 0 1 0 / m a i n "   i d = " { 0 D 5 D 9 F 6 3 - 2 7 9 7 - 4 0 2 2 - 8 F 7 3 - A 7 3 F 8 2 C F A 6 D B } " / > < / a : e x t > < / a : e x t L s t > < / p : c N v P r > < p : c N v S p P r / > < p : n v P r / > < / p : n v S p P r > < p : s p P r > < a : x f r m   r o t = " 0 " > < a : o f f   x = " 9 7 7 3 4 8 "   y = " 2 5 6 3 0 9 1 " / > < a : e x t   c x = " 1 6 3 2 4 6 5 "   c y = " 1 6 4 5 2 2 7 " / > < / a : x f r m > < a : p r s t G e o m   p r s t = " r e c t " > < a : a v L s t / > < / a : p r s t G e o m > < a : s o l i d F i l l > < a : s c h e m e C l r   v a l = " b g 1 " > < a : a l p h a   v a l = " 9 9 9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b I n s = " 4 5 7 2 0 "   l I n s = " 9 1 4 4 0 "   r I n s = " 9 1 4 4 0 "   r t l C o l = " 0 "   t I n s = " 4 5 7 2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3 "   n a m e = " R e c t a n g l e   1 9 " > < a : e x t L s t > < a : e x t   u r i = " { 6 A 9 6 A 4 5 1 - D F 9 3 - 4 1 D 3 - 8 F 4 5 - B 2 7 6 C 5 D D 0 1 A 4 } " > < a 1 6 : c r e a t i o n I d   x m l n s : a 1 6 = " h t t p : / / s c h e m a s . m i c r o s o f t . c o m / o f f i c e / d r a w i n g / 2 0 1 0 / m a i n "   i d = " { 6 1 D D C 9 F 6 - 7 A D 7 - 4 9 B 1 - A B 3 E - 6 4 7 7 9 9 D 8 2 A 7 5 } " / > < / a : e x t > < / a : e x t L s t > < / p : c N v P r > < p : c N v S p P r / > < p : n v P r / > < / p : n v S p P r > < p : s p P r > < a : x f r m   r o t = " 0 " > < a : o f f   x = " 4 2 4 2 9 5 5 "   y = " 2 5 6 5 4 0 0 " / > < a : e x t   c x = " 1 6 3 6 5 3 1 "   c y = " 1 6 4 5 2 2 7 " / > < / a : x f r m > < a : p r s t G e o m   p r s t = " r e c t " > < a : a v L s t / > < / a : p r s t G e o m > < a : s o l i d F i l l > < a : s c h e m e C l r   v a l = " b g 1 " > < a : a l p h a   v a l = " 2 9 9 9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b I n s = " 4 5 7 2 0 "   l I n s = " 9 1 4 4 0 "   r I n s = " 9 1 4 4 0 "   r t l C o l = " 0 "   t I n s = " 4 5 7 2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4 "   n a m e = " R e c t a n g l e   2 0 " > < a : e x t L s t > < a : e x t   u r i = " { 0 9 6 0 0 2 7 1 - 9 0 4 A - 4 6 1 4 - 8 2 7 E - C 3 8 0 B 4 D 5 0 3 1 E } " > < a 1 6 : c r e a t i o n I d   x m l n s : a 1 6 = " h t t p : / / s c h e m a s . m i c r o s o f t . c o m / o f f i c e / d r a w i n g / 2 0 1 0 / m a i n "   i d = " { D 7 7 0 E D 9 E - 3 4 F 9 - 4 C C 5 - A 7 1 1 - 2 0 9 7 F 1 3 0 C 3 D A } " / > < / a : e x t > < / a : e x t L s t > < / p : c N v P r > < p : c N v S p P r / > < p : n v P r / > < / p : n v S p P r > < p : s p P r > < a : x f r m   r o t = " 0 " > < a : o f f   x = " 7 5 1 1 1 4 2 "   y = " 2 5 6 5 4 0 0 " / > < a : e x t   c x = " 1 6 3 2 8 5 7 "   c y = " 1 6 4 5 2 2 7 " / > < / a : x f r m > < a : p r s t G e o m   p r s t = " r e c t " > < a : a v L s t / > < / a : p r s t G e o m > < a : s o l i d F i l l > < a : s c h e m e C l r   v a l = " b g 1 " > < a : a l p h a   v a l = " 7 9 9 9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b I n s = " 4 5 7 2 0 "   l I n s = " 9 1 4 4 0 "   r I n s = " 9 1 4 4 0 "   r t l C o l = " 0 "   t I n s = " 4 5 7 2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5 "   n a m e = " R e c t a n g l e   2 1 " > < a : e x t L s t > < a : e x t   u r i = " { 1 0 E 4 2 7 3 6 - D 2 4 5 - 4 6 5 1 - 9 E 1 4 - 6 5 4 5 D 9 6 7 4 5 D 9 } " > < a 1 6 : c r e a t i o n I d   x m l n s : a 1 6 = " h t t p : / / s c h e m a s . m i c r o s o f t . c o m / o f f i c e / d r a w i n g / 2 0 1 0 / m a i n "   i d = " { 0 0 2 C 3 6 2 B - 1 4 8 D - 4 A F 1 - 8 B 0 6 - C C B E B 2 A 0 1 0 8 C } " / > < / a : e x t > < / a : e x t L s t > < / p : c N v P r > < p : c N v S p P r / > < p : n v P r / > < / p : n v S p P r > < p : s p P r > < a : x f r m   r o t = " 0 " > < a : o f f   x = " 2 6 1 1 5 8 1 "   y = " 4 2 0 7 0 4 3 " / > < a : e x t   c x = " 1 6 3 1 3 7 4 "   c y = " 9 3 6 4 5 5 " / > < / a : x f r m > < a : p r s t G e o m   p r s t = " r e c t " > < a : a v L s t / > < / a : p r s t G e o m > < a : s o l i d F i l l > < a : s c h e m e C l r   v a l = " b g 1 " > < a : a l p h a   v a l = " 2 9 9 9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b I n s = " 4 5 7 2 0 "   l I n s = " 9 1 4 4 0 "   r I n s = " 9 1 4 4 0 "   r t l C o l = " 0 "   t I n s = " 4 5 7 2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6 "   n a m e = " R e c t a n g l e   2 2 " > < a : e x t L s t > < a : e x t   u r i = " { 4 7 F 2 D C 7 C - 0 6 C 9 - 4 5 A 9 - 9 6 C 5 - E 6 0 B 1 4 6 7 3 4 4 C } " > < a 1 6 : c r e a t i o n I d   x m l n s : a 1 6 = " h t t p : / / s c h e m a s . m i c r o s o f t . c o m / o f f i c e / d r a w i n g / 2 0 1 0 / m a i n "   i d = " { E 2 1 8 A 2 2 B - C A 1 9 - 4 F A C - 9 D 0 E - 5 B F 2 3 6 B 3 4 C C 1 } " / > < / a : e x t > < / a : e x t L s t > < / p : c N v P r > < p : c N v S p P r / > < p : n v P r / > < / p : n v S p P r > < p : s p P r > < a : x f r m   r o t = " 0 " > < a : o f f   x = " 5 8 8 1 2 5 3 "   y = " 4 2 0 7 0 4 3 " / > < a : e x t   c x = " 1 6 3 1 3 7 4 "   c y = " 9 3 6 4 5 5 " / > < / a : x f r m > < a : p r s t G e o m   p r s t = " r e c t " > < a : a v L s t / > < / a : p r s t G e o m > < a : s o l i d F i l l > < a : s c h e m e C l r   v a l = " b g 1 " > < a : a l p h a   v a l = " 6 9 9 9 " / > < / a : s c h e m e C l r > < / a : s o l i d F i l l > < a : l n > < a : n o F i l l / > < / a : l n > < a : e f f e c t L s t /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b I n s = " 4 5 7 2 0 "   l I n s = " 9 1 4 4 0 "   r I n s = " 9 1 4 4 0 "   r t l C o l = " 0 "   t I n s = " 4 5 7 2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7 "   n a m e = " R e c t a n g l e   2 3 " > < a : e x t L s t > < a : e x t   u r i = " { 0 4 7 9 8 4 7 0 - 6 C D C - 4 8 E 2 - A 0 3 A - 6 B 3 8 4 2 1 3 8 A E D } " > < a 1 6 : c r e a t i o n I d   x m l n s : a 1 6 = " h t t p : / / s c h e m a s . m i c r o s o f t . c o m / o f f i c e / d r a w i n g / 2 0 1 0 / m a i n "   i d = " { B 0 0 3 5 3 3 D - 4 E D E - 4 F 2 E - A 1 E 1 - 5 5 A C B E 0 F C 3 A 4 } " / > < / a : e x t > < / a : e x t L s t > < / p : c N v P r > < p : c N v S p P r / > < p : n v P r / > < / p : n v S p P r > < p : s p P r > < a : x f r m   r o t = " 0 " > < a : o f f   x = " 6 8 3 1 9 2 "   y = " 1 " / > < a : e x t   c x = " 7 7 7 0 6 6 8 "   c y = " 4 4 5 9 7 6 0 " / > < / a : x f r m > < a : p r s t G e o m   p r s t = " r e c t " > < a : a v L s t / > < / a : p r s t G e o m > < a : g r a d F i l l   r o t W i t h S h a p e = " 1 " > < a : g s L s t > < a : g s   p o s = " 4 6 0 0 0 " > < a : s c h e m e C l r   v a l = " t x 1 " / > < / a : g s > < a : g s   p o s = " 1 0 0 0 0 0 " > < a : s c h e m e C l r   v a l = " t x 1 " > < a : l u m M o d   v a l = " 8 5 0 0 0 " / > < / a : s c h e m e C l r > < / a : g s > < / a : g s L s t > < a : l i n   a n g = " 1 6 2 0 0 0 0 0 "   s c a l e d = " 0 " / > < / a : g r a d F i l l > < a : l n > < a : n o F i l l / > < / a : l n > < a : e f f e c t L s t > < a : o u t e r S h d w   b l u r R a d = " 1 1 1 1 2 5 "   d i r = " 2 7 0 0 0 0 0 "   d i s t = " 6 3 5 0 0 " > < a : s r g b C l r   v a l = " 0 0 0 0 0 0 " > < a : a l p h a   v a l = " 3 5 0 0 0 " / > < / a : s r g b C l r > < / a : o u t e r S h d w > < / a : e f f e c t L s t > < / p : s p P r > < p : s t y l e > < a : l n R e f   i d x = " 1 " > < a : s c h e m e C l r   v a l = " a c c e n t 1 " / > < / a : l n R e f > < a : f i l l R e f   i d x = " 3 " > < a : s c h e m e C l r   v a l = " a c c e n t 1 " / > < / a : f i l l R e f > < a : e f f e c t R e f   i d x = " 0 " > < a : s c h e m e C l r   v a l = " a c c e n t 1 " / > < / a : e f f e c t R e f > < a : f o n t R e f   i d x = " m i n o r " > < a : s r g b C l r   v a l = " f f f f f f " / > < / a : f o n t R e f > < / p : s t y l e > < p : t x B o d y > < a : b o d y P r   a n c h o r = " c t r "   b I n s = " 4 5 7 2 0 "   l I n s = " 9 1 4 4 0 "   r I n s = " 9 1 4 4 0 "   r t l C o l = " 0 "   t I n s = " 4 5 7 2 0 "   v e r t = " h o r z " / > < a : l s t S t y l e / > < a : p > < a : p P r   a l g n = " c t r "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8 "   n a m e = " T i t l e   P l a c e h o l d e r   1 " > < a : e x t L s t > < a : e x t   u r i = " { D 4 0 B B 9 3 D - E C A D - 4 2 D D - 8 2 C 0 - 3 1 0 A A 8 3 B 7 6 3 8 } " > < a 1 6 : c r e a t i o n I d   x m l n s : a 1 6 = " h t t p : / / s c h e m a s . m i c r o s o f t . c o m / o f f i c e / d r a w i n g / 2 0 1 0 / m a i n "   i d = " { 2 8 4 6 8 B 6 5 - A 0 0 4 - 4 5 1 C - 9 9 A 8 - 8 1 0 0 F 2 8 2 C 4 7 7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1 1 1 6 0 0 0 "   y = " 3 5 2 7 9 9 " / > < a : e x t   c x = " 6 9 0 8 4 0 0 "   c y = " 8 5 3 1 9 9 " / > < / a : x f r m > < a : p r s t G e o m   p r s t = " r e c t " > < a : a v L s t / > < / a : p r s t G e o m > < / p : s p P r > < p : t x B o d y > < a : b o d y P r   a n c h o r = " c t r "   b I n s = " 4 5 7 2 0 "   l I n s = " 9 1 4 4 0 "   r I n s = " 9 1 4 4 0 "   r t l C o l = " 0 "   t I n s = " 4 5 7 2 0 "   v e r t = " h o r z " > < a : n o r m A u t o f i t / > < / a : b o d y P r > < a : l s t S t y l e / > < a : p > < a : p P r / > < a : r > < a : r P r   d i r t y = " 0 "   l a n g = " e n - U S " / > < a : t > C L I C K   T O   E D I T   M A S T E R   T I T L E   S T Y L E < / a : t > < / a : r > < a : e n d P a r a R P r   d i r t y = " 0 "   l a n g = " e n - U S " / > < / a : p > < / p : t x B o d y > < / p : s p > < p : s p > < p : n v S p P r > < p : c N v P r   i d = " 1 9 "   n a m e = " T e x t   P l a c e h o l d e r   2 " > < a : e x t L s t > < a : e x t   u r i = " { E 4 1 3 F C E 1 - D D 3 4 - 4 5 B C - 9 8 F 0 - 0 0 0 B D F E 5 D D F C } " > < a 1 6 : c r e a t i o n I d   x m l n s : a 1 6 = " h t t p : / / s c h e m a s . m i c r o s o f t . c o m / o f f i c e / d r a w i n g / 2 0 1 0 / m a i n "   i d = " { 6 A 5 1 2 3 D 4 - 9 4 2 C - 4 A B F - 8 E D 4 - B D 8 E 9 4 9 F 3 A E 1 } " / > < / a : e x t > < / a : e x t L s t > < / p : c N v P r > < p : c N v S p P r > < a : s p L o c k s   n o G r p = " t r u e " / > < / p : c N v S p P r > < p : n v P r > < p : p h   i d x = " 1 "   t y p e = " b o d y " / > < / p : n v P r > < / p : n v S p P r > < p : s p P r > < a : x f r m   r o t = " 0 " > < a : o f f   x = " 1 1 1 6 0 0 0 "   y = " 1 2 7 8 0 0 0 " / > < a : e x t   c x = " 6 9 0 8 4 0 0 "   c y = " 2 8 0 0 8 0 0 " / > < / a : x f r m > < a : p r s t G e o m   p r s t = " r e c t " > < a : a v L s t / > < / a : p r s t G e o m > < / p : s p P r > < p : t x B o d y > < a : b o d y P r   b I n s = " 4 5 7 2 0 "   l I n s = " 9 1 4 4 0 "   r I n s = " 9 1 4 4 0 "   r t l C o l = " 0 "   t I n s = " 9 3 6 0 0 "   v e r t = " h o r z " > < a : n o r m A u t o f i t / > < / a : b o d y P r > < a : l s t S t y l e / > < a : p > < a : p P r   i n d e n t = " - 2 5 5 5 9 9 "   l v l = " 0 "   m a r L = " 2 5 5 5 9 9 " > < a : l n S p c > < a : s p c P c t   v a l = " 9 5 0 0 0 " / > < / a : l n S p c > < a : b u C l r > < a : s c h e m e C l r   v a l = " b g 2 " / > < / a : b u C l r > < a : b u F o n t   t y p e f a c e = " A r i a l " / > < a : b u C h a r   c h a r = " " " / > < / a : p P r > < a : r > < a : r P r   d i r t y = " 0 "   l a n g = " e n - U S " / > < a : t > C l i c k   t o   e d i t   M a s t e r   t e x t   s t y l e s < / a : t > < / a : r > < / a : p > < a : p > < a : p P r   l v l = " 1 " > < a : l n S p c > < a : s p c P c t   v a l = " 9 5 0 0 0 " / > < / a : l n S p c > < a : b u C l r > < a : s c h e m e C l r   v a l = " b g 2 " > < a : l u m M o d   v a l = " 7 5 0 0 0 " / > < a : l u m O f f   v a l = " 2 5 0 0 0 " / > < / a : s c h e m e C l r > < / a : b u C l r > < a : b u S z P c t   v a l = " 7 5 0 0 0 " / > < a : b u C h a r   c h a r = " " " / > < / a : p P r > < a : r > < a : r P r   d i r t y = " 0 "   l a n g = " e n - U S " / > < a : t > S e c o n d   l e v e l < / a : t > < / a : r > < / a : p > < a : p > < a : p P r   l v l = " 2 " > < a : l n S p c > < a : s p c P c t   v a l = " 9 5 0 0 0 " / > < / a : l n S p c > < a : b u C l r > < a : s c h e m e C l r   v a l = " b g 2 " > < a : l u m M o d   v a l = " 5 0 0 0 0 " / > < a : l u m O f f   v a l = " 5 0 0 0 0 " / > < / a : s c h e m e C l r > < / a : b u C l r > < a : b u S z P c t   v a l = " 7 5 0 0 0 " / > < / a : p P r > < a : r > < a : r P r   d i r t y = " 0 "   l a n g = " e n - U S " / > < a : t > T h i r d   l e v e l < / a : t > < / a : r > < / a : p > < a : p > < a : p P r   l v l = " 3 " > < a : l n S p c > < a : s p c P c t   v a l = " 9 5 0 0 0 " / > < / a : l n S p c > < a : b u C l r > < a : s c h e m e C l r   v a l = " b g 2 " > < a : l u m M o d   v a l = " 5 0 0 0 0 " / > < a : l u m O f f   v a l = " 5 0 0 0 0 " / > < / a : s c h e m e C l r > < / a : b u C l r > < a : b u S z P c t   v a l = " 5 0 0 0 0 " / > < a : b u C h a r   c h a r = " " " / > < / a : p P r > < a : r > < a : r P r   d i r t y = " 0 "   l a n g = " e n - U S " / > < a : t > F o u r t h   l e v e l < / a : t > < / a : r > < / a : p > < a : p > < a : p P r   l v l = " 4 " > < a : l n S p c > < a : s p c P c t   v a l = " 9 5 0 0 0 " / > < / a : l n S p c > < a : b u C l r > < a : s c h e m e C l r   v a l = " b g 2 " > < a : l u m M o d   v a l = " 5 0 0 0 0 " / > < a : l u m O f f   v a l = " 5 0 0 0 0 " / > < / a : s c h e m e C l r > < / a : b u C l r > < a : b u S z P c t   v a l = " 5 0 0 0 0 " / > < a : b u C h a r   c h a r = " " " / > < / a : p P r > < a : r > < a : r P r   d i r t y = " 0 "   l a n g = " e n - U S " / > < a : t > F i f t h   l e v e l < / a : t > < / a : r > < a : e n d P a r a R P r   d i r t y = " 0 "   l a n g = " e n - U S " / > < / a : p > < / p : t x B o d y > < / p : s p > < / p : s p T r e e > < / p : c S l d > < p : c l r M a p   a c c e n t 1 = " a c c e n t 1 "   a c c e n t 2 = " a c c e n t 2 "   a c c e n t 3 = " a c c e n t 3 "   a c c e n t 4 = " a c c e n t 4 "   a c c e n t 5 = " a c c e n t 5 "   a c c e n t 6 = " a c c e n t 6 "   b g 1 = " d k 1 "   b g 2 = " d k 2 "   f o l H l i n k = " f o l H l i n k "   h l i n k = " h l i n k "   t x 1 = " l t 1 "   t x 2 = " l t 2 " / > < p : s l d L a y o u t I d L s t > < p : s l d L a y o u t I d   i d = " 2 1 4 7 4 8 3 6 4 9 "   r : i d = " r I d 1 " / > < p : s l d L a y o u t I d   i d = " 2 1 4 7 4 8 3 6 5 0 "   r : i d = " r I d 2 " / > < p : s l d L a y o u t I d   i d = " 2 1 4 7 4 8 3 6 5 1 "   r : i d = " r I d 3 " / > < p : s l d L a y o u t I d   i d = " 2 1 4 7 4 8 3 6 5 2 "   r : i d = " r I d 4 " / > < p : s l d L a y o u t I d   i d = " 2 1 4 7 4 8 3 6 5 3 "   r : i d = " r I d 5 " / > < p : s l d L a y o u t I d   i d = " 2 1 4 7 4 8 3 6 5 4 "   r : i d = " r I d 6 " / > < p : s l d L a y o u t I d   i d = " 2 1 4 7 4 8 3 6 5 5 "   r : i d = " r I d 7 " / > < p : s l d L a y o u t I d   i d = " 2 1 4 7 4 8 3 6 5 6 "   r : i d = " r I d 8 " / > < p : s l d L a y o u t I d   i d = " 2 1 4 7 4 8 3 6 5 7 "   r : i d = " r I d 9 " / > < p : s l d L a y o u t I d   i d = " 2 1 4 7 4 8 3 6 5 8 "   r : i d = " r I d 1 0 " / > < p : s l d L a y o u t I d   i d = " 2 1 4 7 4 8 3 6 5 9 "   r : i d = " r I d 1 1 " / > < / p : s l d L a y o u t I d L s t > < p : h f   d t = " 0 "   f t r = " 0 "   h d r = " 0 "   s l d N u m = " 0 " / > < p : t x S t y l e s > < p : t i t l e S t y l e > < a : l v l 1 p P r   a l g n = " l "   l v l = " 0 "   r t l = " f a l s e " > < a : s p c B e f > < a : s p c P c t   v a l = " 0 " / > < / a : s p c B e f > < a : b u N o n e / > < a : d e f R P r   b = " 0 "   b a s e l i n e = " 0 "   d i r t y = " 0 "   i = " 0 "   l a n g = " e n - U S "   s z = " 2 6 0 0 " > < a : s o l i d F i l l > < a : s c h e m e C l r   v a l = " b g 2 " / > < / a : s o l i d F i l l > < a : l a t i n   t y p e f a c e = " + m j - l t " / > < / a : d e f R P r > < / a : l v l 1 p P r > < / p : t i t l e S t y l e > < p : b o d y S t y l e > < a : l v l 1 p P r   a l g n = " l "   i n d e n t = " - 2 8 5 7 5 0 "   l v l = " 0 "   m a r L = " 2 8 5 7 5 0 "   r t l = " f a l s e " > < a : l n S p c > < a : s p c P c t   v a l = " 1 0 0 0 0 0 " / > < / a : l n S p c > < a : s p c B e f > < a : s p c P t s   v a l = " 1 2 0 0 " / > < / a : s p c B e f > < a : b u S z P c t   v a l = " 1 0 0 0 0 0 " / > < a : b u F o n t   t y p e f a c e = " W i n g d i n g s " / > < a : b u C h a r   c h a r = "�� " / > < a : d e f R P r   b = " 0 "   d i r t y = " 0 "   i = " 0 "   l a n g = " e n - U S "   s z = " 1 8 0 0 " > < a : s o l i d F i l l > < a : s c h e m e C l r   v a l = " b g 1 " > < a : l u m M o d   v a l = " 6 5 0 0 0 " / > < a : l u m O f f   v a l = " 3 5 0 0 0 " / > < / a : s c h e m e C l r > < / a : s o l i d F i l l > < a : l a t i n   t y p e f a c e = " + m n - l t " / > < / a : d e f R P r > < / a : l v l 1 p P r > < a : l v l 2 p P r   a l g n = " l "   i n d e n t = " - 2 8 5 7 5 0 "   l v l = " 1 "   m a r L = " 7 4 2 9 5 0 "   r t l = " f a l s e " > < a : s p c B e f > < a : s p c P c t   v a l = " 2 0 0 0 0 " / > < / a : s p c B e f > < a : b u S z P c t   v a l = " 1 0 0 0 0 0 " / > < a : b u F o n t   t y p e f a c e = " Q u i c k s a n d " / > < a : b u C h a r   c h a r = "  " / > < a : d e f R P r   b = " 0 "   d i r t y = " 0 "   i = " 0 "   l a n g = " e n - U S "   s z = " 1 6 0 0 " > < a : s o l i d F i l l > < a : s c h e m e C l r   v a l = " b g 1 " > < a : l u m M o d   v a l = " 6 5 0 0 0 " / > < a : l u m O f f   v a l = " 3 5 0 0 0 " / > < / a : s c h e m e C l r > < / a : s o l i d F i l l > < a : l a t i n   t y p e f a c e = " + m n - l t " / > < / a : d e f R P r > < / a : l v l 2 p P r > < a : l v l 3 p P r   a l g n = " l "   i n d e n t = " - 2 2 8 6 0 0 "   l v l = " 2 "   m a r L = " 1 1 4 3 0 0 0 "   r t l = " f a l s e " > < a : s p c B e f > < a : s p c P c t   v a l = " 2 0 0 0 0 " / > < / a : s p c B e f > < a : b u S z P c t   v a l = " 1 0 0 0 0 0 " / > < a : b u F o n t   t y p e f a c e = " Q u i c k s a n d " / > < a : b u C h a r   c h a r = " " " / > < a : d e f R P r   b = " 0 "   d i r t y = " 0 "   i = " 0 "   l a n g = " e n - U S "   s z = " 1 4 0 0 " > < a : s o l i d F i l l > < a : s c h e m e C l r   v a l = " b g 1 " > < a : l u m M o d   v a l = " 6 5 0 0 0 " / > < a : l u m O f f   v a l = " 3 5 0 0 0 " / > < / a : s c h e m e C l r > < / a : s o l i d F i l l > < a : l a t i n   t y p e f a c e = " + m n - l t " / > < / a : d e f R P r > < / a : l v l 3 p P r > < a : l v l 4 p P r   a l g n = " l "   i n d e n t = " - 2 2 8 6 0 0 "   l v l = " 3 "   m a r L = " 1 6 0 0 2 0 0 "   r t l = " f a l s e " > < a : s p c B e f > < a : s p c P c t   v a l = " 2 0 0 0 0 " / > < / a : s p c B e f > < a : b u S z P c t   v a l = " 1 0 0 0 0 0 " / > < a : b u F o n t   t y p e f a c e = " Q u i c k s a n d " / > < a : b u C h a r   c h a r = "  " / > < a : d e f R P r   b = " 0 "   d i r t y = " 0 "   i = " 0 "   l a n g = " e n - U S "   s z = " 1 2 0 0 " > < a : s o l i d F i l l > < a : s c h e m e C l r   v a l = " b g 1 " > < a : l u m M o d   v a l = " 6 5 0 0 0 " / > < a : l u m O f f   v a l = " 3 5 0 0 0 " / > < / a : s c h e m e C l r > < / a : s o l i d F i l l > < a : l a t i n   t y p e f a c e = " + m n - l t " / > < / a : d e f R P r > < / a : l v l 4 p P r > < a : l v l 5 p P r   a l g n = " l "   i n d e n t = " - 2 2 8 6 0 0 "   l v l = " 4 "   m a r L = " 2 0 5 7 4 0 0 "   r t l = " f a l s e " > < a : s p c B e f > < a : s p c P c t   v a l = " 2 0 0 0 0 " / > < / a : s p c B e f > < a : b u S z P c t   v a l = " 1 0 0 0 0 0 " / > < a : b u F o n t   t y p e f a c e = " Q u i c k s a n d " / > < a : b u C h a r   c h a r = " � " / > < a : d e f R P r   b = " 0 "   d i r t y = " 0 "   i = " 0 "   l a n g = " e n - U S "   s z = " 1 2 0 0 " > < a : s o l i d F i l l > < a : s c h e m e C l r   v a l = " b g 1 " > < a : l u m M o d   v a l = " 6 5 0 0 0 " / > < a : l u m O f f   v a l = " 3 5 0 0 0 " / > < / a : s c h e m e C l r > < / a : s o l i d F i l l > < a : l a t i n   t y p e f a c e = " + m n - l t " / > < / a : d e f R P r > < / a : l v l 5 p P r > < a : l v l 6 p P r   a l g n = " l "   i n d e n t = " - 2 2 8 6 0 0 "   l v l = " 5 "   m a r L = " 2 5 1 4 6 0 0 "   r t l = " f a l s e " > < a : s p c B e f > < a : s p c P c t   v a l = " 2 0 0 0 0 " / > < / a : s p c B e f > < a : b u F o n t   t y p e f a c e = " Q u i c k s a n d " / > < a : b u C h a r   c h a r = " � " / > < a : d e f R P r   b = " 0 "   d i r t y = " 0 "   i = " 0 "   l a n g = " e n - U S "   s z = " 1 2 0 0 " > < a : s o l i d F i l l > < a : s c h e m e C l r   v a l = " b g 1 " > < a : l u m M o d   v a l = " 6 5 0 0 0 " / > < a : l u m O f f   v a l = " 3 5 0 0 0 " / > < / a : s c h e m e C l r > < / a : s o l i d F i l l > < a : l a t i n   t y p e f a c e = " + m n - l t " / > < / a : d e f R P r > < / a : l v l 6 p P r > < a : l v l 7 p P r   a l g n = " l "   i n d e n t = " - 2 2 8 6 0 0 "   l v l = " 6 "   m a r L = " 2 9 7 1 8 0 0 "   r t l = " f a l s e " > < a : s p c B e f > < a : s p c P c t   v a l = " 2 0 0 0 0 " / > < / a : s p c B e f > < a : b u F o n t   t y p e f a c e = " Q u i c k s a n d " / > < a : b u C h a r   c h a r = " � " / > < a : d e f R P r   b = " 0 "   d i r t y = " 0 "   i = " 0 "   l a n g = " e n - U S "   s z = " 1 2 0 0 " > < a : s o l i d F i l l > < a : s c h e m e C l r   v a l = " b g 1 " > < a : l u m M o d   v a l = " 6 5 0 0 0 " / > < a : l u m O f f   v a l = " 3 5 0 0 0 " / > < / a : s c h e m e C l r > < / a : s o l i d F i l l > < a : l a t i n   t y p e f a c e = " + m n - l t " / > < / a : d e f R P r > < / a : l v l 7 p P r > < a : l v l 8 p P r   a l g n = " l "   i n d e n t = " - 2 2 8 6 0 0 "   l v l = " 7 "   m a r L = " 3 4 2 9 0 0 0 "   r t l = " f a l s e " > < a : s p c B e f > < a : s p c P c t   v a l = " 2 0 0 0 0 " / > < / a : s p c B e f > < a : b u F o n t   t y p e f a c e = " Q u i c k s a n d " / > < a : b u C h a r   c h a r = " � " / > < a : d e f R P r   b = " 0 "   d i r t y = " 0 "   i = " 0 "   l a n g = " e n - U S "   s z = " 1 2 0 0 " > < a : s o l i d F i l l > < a : s c h e m e C l r   v a l = " b g 1 " > < a : l u m M o d   v a l = " 6 5 0 0 0 " / > < a : l u m O f f   v a l = " 3 5 0 0 0 " / > < / a : s c h e m e C l r > < / a : s o l i d F i l l > < a : l a t i n   t y p e f a c e = " + m n - l t " / > < / a : d e f R P r > < / a : l v l 8 p P r > < a : l v l 9 p P r   a l g n = " l "   i n d e n t = " - 2 2 8 6 0 0 "   l v l = " 8 "   m a r L = " 3 8 8 6 2 0 0 "   r t l = " f a l s e " > < a : s p c B e f > < a : s p c P c t   v a l = " 2 0 0 0 0 " / > < / a : s p c B e f > < a : b u F o n t   t y p e f a c e = " Q u i c k s a n d " / > < a : b u C h a r   c h a r = " � " / > < a : d e f R P r   b = " 0 "   d i r t y = " 0 "   i = " 0 "   l a n g = " e n - U S "   s z = " 1 2 0 0 " > < a : s o l i d F i l l > < a : s c h e m e C l r   v a l = " b g 1 " > < a : l u m M o d   v a l = " 6 5 0 0 0 " / > < a : l u m O f f   v a l = " 3 5 0 0 0 " / > < / a : s c h e m e C l r > < / a : s o l i d F i l l > < a : l a t i n   t y p e f a c e = " + m n - l t " / > < / a : d e f R P r > < / a : l v l 9 p P r > < / p : b o d y S t y l e > < p : o t h e r S t y l e > < a : l v l 1 p P r   a l g n = " l "   l v l = " 0 "   m a r L = "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1 p P r > < a : l v l 2 p P r   a l g n = " l "   l v l = " 1 "   m a r L = " 4 5 7 2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2 p P r > < a : l v l 3 p P r   a l g n = " l "   l v l = " 2 "   m a r L = " 9 1 4 4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3 p P r > < a : l v l 4 p P r   a l g n = " l "   l v l = " 3 "   m a r L = " 1 3 7 1 6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4 p P r > < a : l v l 5 p P r   a l g n = " l "   l v l = " 4 "   m a r L = " 1 8 2 8 8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5 p P r > < a : l v l 6 p P r   a l g n = " l "   l v l = " 5 "   m a r L = " 2 2 8 6 0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6 p P r > < a : l v l 7 p P r   a l g n = " l "   l v l = " 6 "   m a r L = " 2 7 4 3 2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7 p P r > < a : l v l 8 p P r   a l g n = " l "   l v l = " 7 "   m a r L = " 3 2 0 0 4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8 p P r > < a : l v l 9 p P r   a l g n = " l "   l v l = " 8 "   m a r L = " 3 6 5 7 6 0 0 "   r t l = " f a l s e " > < a : d e f R P r   d i r t y = " 0 "   l a n g = " e n - U S "   s z = " 1 8 0 0 " > < a : s o l i d F i l l > < a : s c h e m e C l r   v a l = " t x 1 " / > < / a : s o l i d F i l l > < a : l a t i n   t y p e f a c e = " + m n - l t " / > < / a : d e f R P r > < / a : l v l 9 p P r > < / p : o t h e r S t y l e > < / p : t x S t y l e s > < / p : s l d M a s t e r >
</file>

<file path=ppt/slides/_rels/slide1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2 6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1 . x m l "   T y p e = " h t t p : / / s c h e m a s . o p e n x m l f o r m a t s . o r g / o f f i c e D o c u m e n t / 2 0 0 6 / r e l a t i o n s h i p s / s l i d e L a y o u t " / > < / R e l a t i o n s h i p s >
</file>

<file path=ppt/slides/_rels/slide10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3 3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9 . x m l "   T y p e = " h t t p : / / s c h e m a s . o p e n x m l f o r m a t s . o r g / o f f i c e D o c u m e n t / 2 0 0 6 / r e l a t i o n s h i p s / s l i d e L a y o u t " / > < / R e l a t i o n s h i p s >
</file>

<file path=ppt/slides/_rels/slide11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1 0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9 . x m l "   T y p e = " h t t p : / / s c h e m a s . o p e n x m l f o r m a t s . o r g / o f f i c e D o c u m e n t / 2 0 0 6 / r e l a t i o n s h i p s / s l i d e L a y o u t " / > < / R e l a t i o n s h i p s >
</file>

<file path=ppt/slides/_rels/slide12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3 4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9 . x m l "   T y p e = " h t t p : / / s c h e m a s . o p e n x m l f o r m a t s . o r g / o f f i c e D o c u m e n t / 2 0 0 6 / r e l a t i o n s h i p s / s l i d e L a y o u t " / > < / R e l a t i o n s h i p s >
</file>

<file path=ppt/slides/_rels/slide13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1 1 . j p g "   T y p e = " h t t p : / / s c h e m a s . o p e n x m l f o r m a t s . o r g / o f f i c e D o c u m e n t / 2 0 0 6 / r e l a t i o n s h i p s / i m a g e " / > < R e l a t i o n s h i p   I d = " r I d 3 "   T a r g e t = " . . / m e d i a / i m a g e 1 2 . j p g "   T y p e = " h t t p : / / s c h e m a s . o p e n x m l f o r m a t s . o r g / o f f i c e D o c u m e n t / 2 0 0 6 / r e l a t i o n s h i p s / i m a g e " / > < R e l a t i o n s h i p   I d = " r I d 4 "   T a r g e t = " . . / m e d i a / i m a g e 1 3 . p n g "   T y p e = " h t t p : / / s c h e m a s . o p e n x m l f o r m a t s . o r g / o f f i c e D o c u m e n t / 2 0 0 6 / r e l a t i o n s h i p s / i m a g e " / > < R e l a t i o n s h i p   I d = " r I d 5 "   T a r g e t = " . . / m e d i a / i m a g e 1 4 . p n g "   T y p e = " h t t p : / / s c h e m a s . o p e n x m l f o r m a t s . o r g / o f f i c e D o c u m e n t / 2 0 0 6 / r e l a t i o n s h i p s / i m a g e " / > < R e l a t i o n s h i p   I d = " r I d 6 "   T a r g e t = " . . / m e d i a / i m a g e 1 5 . p n g "   T y p e = " h t t p : / / s c h e m a s . o p e n x m l f o r m a t s . o r g / o f f i c e D o c u m e n t / 2 0 0 6 / r e l a t i o n s h i p s / i m a g e " / > < R e l a t i o n s h i p   I d = " r I d 7 "   T a r g e t = " . . / m e d i a / i m a g e 1 6 . j p g "   T y p e = " h t t p : / / s c h e m a s . o p e n x m l f o r m a t s . o r g / o f f i c e D o c u m e n t / 2 0 0 6 / r e l a t i o n s h i p s / i m a g e " / > < R e l a t i o n s h i p   I d = " r I d 8 "   T a r g e t = " . . / m e d i a / i m a g e 1 7 . j p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2 . x m l "   T y p e = " h t t p : / / s c h e m a s . o p e n x m l f o r m a t s . o r g / o f f i c e D o c u m e n t / 2 0 0 6 / r e l a t i o n s h i p s / s l i d e L a y o u t " / > < / R e l a t i o n s h i p s >
</file>

<file path=ppt/slides/_rels/slide14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2 2 . p n g "   T y p e = " h t t p : / / s c h e m a s . o p e n x m l f o r m a t s . o r g / o f f i c e D o c u m e n t / 2 0 0 6 / r e l a t i o n s h i p s / i m a g e " / > < R e l a t i o n s h i p   I d = " r I d 3 "   T a r g e t = " . . / t a g s / t a g 1 . x m l "   T y p e = " h t t p : / / s c h e m a s . o p e n x m l f o r m a t s . o r g / o f f i c e D o c u m e n t / 2 0 0 6 / r e l a t i o n s h i p s / t a g s " /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15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2 3 . p n g "   T y p e = " h t t p : / / s c h e m a s . o p e n x m l f o r m a t s . o r g / o f f i c e D o c u m e n t / 2 0 0 6 / r e l a t i o n s h i p s / i m a g e " / > < R e l a t i o n s h i p   I d = " r I d 3 "   T a r g e t = " . . / t a g s / t a g 2 . x m l "   T y p e = " h t t p : / / s c h e m a s . o p e n x m l f o r m a t s . o r g / o f f i c e D o c u m e n t / 2 0 0 6 / r e l a t i o n s h i p s / t a g s " /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16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3 1 . p n g "   T y p e = " h t t p : / / s c h e m a s . o p e n x m l f o r m a t s . o r g / o f f i c e D o c u m e n t / 2 0 0 6 / r e l a t i o n s h i p s / i m a g e " / > < R e l a t i o n s h i p   I d = " r I d 3 "   T a r g e t = " . . / t a g s / t a g 3 . x m l "   T y p e = " h t t p : / / s c h e m a s . o p e n x m l f o r m a t s . o r g / o f f i c e D o c u m e n t / 2 0 0 6 / r e l a t i o n s h i p s / t a g s " /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17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2 4 . p n g "   T y p e = " h t t p : / / s c h e m a s . o p e n x m l f o r m a t s . o r g / o f f i c e D o c u m e n t / 2 0 0 6 / r e l a t i o n s h i p s / i m a g e " / > < R e l a t i o n s h i p   I d = " r I d 3 "   T a r g e t = " . . / t a g s / t a g 4 . x m l "   T y p e = " h t t p : / / s c h e m a s . o p e n x m l f o r m a t s . o r g / o f f i c e D o c u m e n t / 2 0 0 6 / r e l a t i o n s h i p s / t a g s " /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18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3 2 . p n g "   T y p e = " h t t p : / / s c h e m a s . o p e n x m l f o r m a t s . o r g / o f f i c e D o c u m e n t / 2 0 0 6 / r e l a t i o n s h i p s / i m a g e " / > < R e l a t i o n s h i p   I d = " r I d 3 "   T a r g e t = " . . / t a g s / t a g 5 . x m l "   T y p e = " h t t p : / / s c h e m a s . o p e n x m l f o r m a t s . o r g / o f f i c e D o c u m e n t / 2 0 0 6 / r e l a t i o n s h i p s / t a g s " /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19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1 8 . p n g "   T y p e = " h t t p : / / s c h e m a s . o p e n x m l f o r m a t s . o r g / o f f i c e D o c u m e n t / 2 0 0 6 / r e l a t i o n s h i p s / i m a g e " / > < R e l a t i o n s h i p   I d = " r I d 3 "   T a r g e t = " . . / m e d i a / i m a g e 1 9 . j p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2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1 . j p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1 . x m l "   T y p e = " h t t p : / / s c h e m a s . o p e n x m l f o r m a t s . o r g / o f f i c e D o c u m e n t / 2 0 0 6 / r e l a t i o n s h i p s / s l i d e L a y o u t " / > < / R e l a t i o n s h i p s >
</file>

<file path=ppt/slides/_rels/slide20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2 0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/ R e l a t i o n s h i p s >
</file>

<file path=ppt/slides/_rels/slide21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2 1 . j p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1 . x m l "   T y p e = " h t t p : / / s c h e m a s . o p e n x m l f o r m a t s . o r g / o f f i c e D o c u m e n t / 2 0 0 6 / r e l a t i o n s h i p s / s l i d e L a y o u t " / > < / R e l a t i o n s h i p s >
</file>

<file path=ppt/slides/_rels/slide3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2 . j p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2 . x m l "   T y p e = " h t t p : / / s c h e m a s . o p e n x m l f o r m a t s . o r g / o f f i c e D o c u m e n t / 2 0 0 6 / r e l a t i o n s h i p s / s l i d e L a y o u t " / > < / R e l a t i o n s h i p s >
</file>

<file path=ppt/slides/_rels/slide4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3 . j p g "   T y p e = " h t t p : / / s c h e m a s . o p e n x m l f o r m a t s . o r g / o f f i c e D o c u m e n t / 2 0 0 6 / r e l a t i o n s h i p s / i m a g e " / > < R e l a t i o n s h i p   I d = " r I d 3 "   T a r g e t = " . . / m e d i a / i m a g e 4 . j p e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1 . x m l "   T y p e = " h t t p : / / s c h e m a s . o p e n x m l f o r m a t s . o r g / o f f i c e D o c u m e n t / 2 0 0 6 / r e l a t i o n s h i p s / s l i d e L a y o u t " / > < / R e l a t i o n s h i p s >
</file>

<file path=ppt/slides/_rels/slide5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5 . j p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7 . x m l "   T y p e = " h t t p : / / s c h e m a s . o p e n x m l f o r m a t s . o r g / o f f i c e D o c u m e n t / 2 0 0 6 / r e l a t i o n s h i p s / s l i d e L a y o u t " / > < R e l a t i o n s h i p   I d = " r I d 3 "   T a r g e t = " . . / n o t e s S l i d e s / n o t e s S l i d e 1 . x m l "   T y p e = " h t t p : / / s c h e m a s . o p e n x m l f o r m a t s . o r g / o f f i c e D o c u m e n t / 2 0 0 6 / r e l a t i o n s h i p s / n o t e s S l i d e " / > < / R e l a t i o n s h i p s >
</file>

<file path=ppt/slides/_rels/slide6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6 . j p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1 . x m l "   T y p e = " h t t p : / / s c h e m a s . o p e n x m l f o r m a t s . o r g / o f f i c e D o c u m e n t / 2 0 0 6 / r e l a t i o n s h i p s / s l i d e L a y o u t " / > < / R e l a t i o n s h i p s >
</file>

<file path=ppt/slides/_rels/slide7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7 . j p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2 . x m l "   T y p e = " h t t p : / / s c h e m a s . o p e n x m l f o r m a t s . o r g / o f f i c e D o c u m e n t / 2 0 0 6 / r e l a t i o n s h i p s / s l i d e L a y o u t " / > < / R e l a t i o n s h i p s >
</file>

<file path=ppt/slides/_rels/slide8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8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2 . x m l "   T y p e = " h t t p : / / s c h e m a s . o p e n x m l f o r m a t s . o r g / o f f i c e D o c u m e n t / 2 0 0 6 / r e l a t i o n s h i p s / s l i d e L a y o u t " / > < / R e l a t i o n s h i p s >
</file>

<file path=ppt/slides/_rels/slide9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9 . j p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2 . x m l "   T y p e = " h t t p : / / s c h e m a s . o p e n x m l f o r m a t s . o r g / o f f i c e D o c u m e n t / 2 0 0 6 / r e l a t i o n s h i p s / s l i d e L a y o u t " / > < / R e l a t i o n s h i p s >
</file>

<file path=ppt/slides/slide1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1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i t l e   1 " > < a : e x t L s t > < a : e x t   u r i = " { 2 E D E 7 8 2 5 - 8 F B 7 - 4 E 3 B - A 7 7 3 - 4 7 0 9 1 3 7 A D C E 8 } " > < a 1 6 : c r e a t i o n I d   x m l n s : a 1 6 = " h t t p : / / s c h e m a s . m i c r o s o f t . c o m / o f f i c e / d r a w i n g / 2 0 1 0 / m a i n "   i d = " { 1 D C D 4 E 3 8 - 8 B A 0 - 4 4 A 9 - A C 3 4 - 9 8 2 4 2 4 C 8 1 1 1 0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1 0 0 8 2 4 9 "   y = " 9 7 0 3 9 7 " / > < a : e x t   c x = " 4 6 9 2 6 4 3 "   c y = " 1 7 9 6 3 9 6 " / > < / a : x f r m > < / p : s p P r > < p : t x B o d y > < a : b o d y P r   r t l C o l = " 0 "   v e r t = " h o r z " > < a : n o r m A u t o f i t   f o n t S c a l e = " 8 5 0 0 0 "   l n S p c R e d u c t i o n = " 2 0 0 0 0 " / > < / a : b o d y P r > < a : l s t S t y l e / > < a : p > < a : p P r   a l g n = " c t r " / > < a : r > < a : r P r   d i r t y = " 0 "   e r r = " 1 "   l a n g = " e n - U S "   s z = " 1 1 5 0 0 " > < a : s o l i d F i l l > < a : s c h e m e C l r   v a l = " b g 2 " > < a : l u m M o d   v a l = " 6 0 0 0 0 " / > < a : l u m O f f   v a l = " 4 0 0 0 0 " / > < / a : s c h e m e C l r > < / a : s o l i d F i l l > < a : l a t i n   t y p e f a c e = " A l g e r i a n " / > < / a : r P r > < a : t > e d i a < / a : t > < / a : r > < a : r > < a : r P r   d i r t y = " 0 "   l a n g = " e n - U S "   s z = " 1 1 5 0 0 " > < a : s o l i d F i l l > < a : s c h e m e C l r   v a l = " b g 2 " > < a : l u m M o d   v a l = " 6 0 0 0 0 " / > < a : l u m O f f   v a l = " 4 0 0 0 0 " / > < / a : s c h e m e C l r > < / a : s o l i d F i l l > < a : l a t i n   t y p e f a c e = " A l g e r i a n " / > < / a : r P r > < a : t > R < / a : t > < / a : r > < a : r > < a : r P r   d i r t y = " 0 "   e r r = " 1 "   l a n g = " e n - U S "   s z = " 1 1 5 0 0 " > < a : s o l i d F i l l > < a : s c h e m e C l r   v a l = " b g 2 " > < a : l u m M o d   v a l = " 6 0 0 0 0 " / > < a : l u m O f f   v a l = " 4 0 0 0 0 " / > < / a : s c h e m e C l r > < / a : s o l i d F i l l > < a : l a t i n   t y p e f a c e = " A l g e r i a n " / > < / a : r P r > < a : t > y < / a : t > < / a : r > < a : e n d P a r a R P r   d i r t y = " 0 "   e r r = " 1 "   l a n g = " e n - U S "   s z = " 1 1 5 0 0 " > < a : s o l i d F i l l > < a : s c h e m e C l r   v a l = " b g 2 " > < a : l u m M o d   v a l = " 6 0 0 0 0 " / > < a : l u m O f f   v a l = " 4 0 0 0 0 " / > < / a : s c h e m e C l r > < / a : s o l i d F i l l > < a : l a t i n   t y p e f a c e = " A l g e r i a n " / > < / a : e n d P a r a R P r > < / a : p > < / p : t x B o d y > < / p : s p > < p : s p > < p : n v S p P r > < p : c N v P r   i d = " 3 "   n a m e = " S u b t i t l e   2 " > < a : e x t L s t > < a : e x t   u r i = " { 1 2 7 C A 5 3 E - 4 8 2 A - 4 0 B 8 - 8 4 5 F - 1 3 7 E 4 B 8 5 1 8 2 6 } " > < a 1 6 : c r e a t i o n I d   x m l n s : a 1 6 = " h t t p : / / s c h e m a s . m i c r o s o f t . c o m / o f f i c e / d r a w i n g / 2 0 1 0 / m a i n "   i d = " { C 4 9 D D F 2 5 - 9 5 B D - 4 B C 8 - B 0 F 8 - 6 3 C A F 3 A 2 B B 1 D } " / > < / a : e x t > < / a : e x t L s t > < / p : c N v P r > < p : c N v S p P r > < a : s p L o c k s   n o G r p = " t r u e " / > < / p : c N v S p P r > < p : n v P r > < p : p h   i d x = " 1 "   t y p e = " s u b T i t l e " / > < / p : n v P r > < / p : n v S p P r > < p : s p P r / > < p : t x B o d y > < a : b o d y P r   r t l C o l = " 0 "   v e r t = " h o r z " > < a : n o r m A u t o f i t / > < / a : b o d y P r > < a : l s t S t y l e / > < a : p > < a : p P r / > < a : r > < a : r P r   d i r t y = " 0 "   l a n g = " e n - U S "   s z = " 2 8 0 0 " > < a : l a t i n   t y p e f a c e = " B r u s h   S c r i p t   M T " / > < / a : r P r > < a : t >  < / a : t > < / a : r > < a : r > < a : r P r   d i r t y = " 0 "   l a n g = " e n - U S "   s z = " 2 8 0 0 " > < a : l a t i n   t y p e f a c e = " B r u s h   S c r i p t   M T " / > < / a : r P r > < a : t > e D i a r y < / a : t > < / a : r > < a : r > < a : r P r   d i r t y = " 0 "   l a n g = " e n - U S "   s z = " 3 2 0 0 " > < a : l a t i n   t y p e f a c e = " B r u s h   S c r i p t   M T " / > < / a : r P r > < a : t >   h e l p s   y o u   c r e a t e   a   p e r s o n a l   d i g i t a l   d i a r y  � < / a : t > < / a : r > < a : e n d P a r a R P r   d i r t y = " 0 "   l a n g = " e n - U S "   s z = " 3 2 0 0 " > < a : l a t i n   t y p e f a c e = " B r u s h   S c r i p t   M T " / > < / a : e n d P a r a R P r > < / a : p > < / p : t x B o d y > < / p : s p > < p : p i c > < p : n v P i c P r > < p : c N v P r   i d = " 4 "   n a m e = " P i c t u r e   4 " > < a : e x t L s t > < a : e x t   u r i = " { 2 0 5 8 3 4 5 6 - 8 4 4 6 - 4 8 E 3 - A 6 3 8 - A 8 3 D 5 F 2 5 9 1 E 1 } " > < a 1 6 : c r e a t i o n I d   x m l n s : a 1 6 = " h t t p : / / s c h e m a s . m i c r o s o f t . c o m / o f f i c e / d r a w i n g / 2 0 1 0 / m a i n "   i d = " { 9 F F 7 B 9 4 2 - E E 1 1 - 4 D 4 7 - 9 6 7 9 - 4 E E 9 5 8 2 D D 9 F D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> < a : g r a y s c l / > < a : l u m   b r i g h t = " 0 "   c o n t r a s t = " 0 " / > < a : e x t L s t > < a : e x t   u r i = " { A D E C F 0 F 5 - 8 1 0 A - 4 7 5 5 - 8 D 9 D - 1 C 5 F A E 1 0 B 0 2 B } " > < a 1 4 : i m g P r o p s   x m l n s : a 1 4 = " h t t p : / / s c h e m a s . m i c r o s o f t . c o m / o f f i c e / d r a w i n g / 2 0 1 0 / m a i n " > < a 1 4 : i m g L a y e r > < a 1 4 : i m g E f f e c t > < a 1 4 : b r i g h t n e s s C o n t r a s t   b r i g h t = " 0 "   c o n t r a s t = " 0 " / > < / a 1 4 : i m g E f f e c t > < / a 1 4 : i m g L a y e r > < / a 1 4 : i m g P r o p s > < / a : e x t > < a : e x t   u r i = " { A 3 D 0 9 9 2 1 - 4 B 9 1 - 4 4 D 1 - 9 A 4 3 - 6 C 9 C A 8 7 7 3 7 5 6 } " > < a 1 4 : u s e L o c a l D p i   x m l n s : a 1 4 = " h t t p : / / s c h e m a s . m i c r o s o f t . c o m / o f f i c e / d r a w i n g / 2 0 1 0 / m a i n "   v a l = " 0 " / > < / a : e x t > < / a : e x t L s t > < / a : b l i p > < a : s r c R e c t   b = " 0 "   l = " 2 4 0 1 1 "   r = " 2 4 0 1 1 "   t = " 0 " / > < a : s t r e t c h > < a : f i l l R e c t / > < / a : s t r e t c h > < / p : b l i p F i l l > < p : s p P r > < a : x f r m   r o t = " 0 " > < a : o f f   x = " 6 8 4 7 6 6 5 "   y = " 7 8 1 2 4 0 " / > < a : e x t   c x = " 1 7 4 8 5 7 0 "   c y = " 3 3 6 4 0 5 8 " / > < / a : x f r m > < a : p r s t G e o m   p r s t = " r e c t " > < a : a v L s t / > < / a : p r s t G e o m > < a : n o F i l l / > < a : l n   c a p = " f l a t "   w = " 1 1 4 3 0 " > < a : s o l i d F i l l > < a : s r g b C l r   v a l = " f f f f f f " > < a : a l p h a   v a l = " 1 0 0 0 0 0 " / > < / a : s r g b C l r > < / a : s o l i d F i l l > < a : p r s t D a s h   v a l = " s o l i d " / > < a : r o u n d / > < / a : l n > < a : e f f e c t L s t > < a : o u t e r S h d w   b l u r R a d = " 5 0 8 0 0 "   d i r = " 2 7 0 0 0 0 0 "   d i s t = " 0 " > < a : s r g b C l r   v a l = " 5 b 5 b 5 b " > < a : a l p h a   v a l = " 3 9 9 9 9 " / > < / a : s r g b C l r > < / a : o u t e r S h d w > < / a : e f f e c t L s t > < / p : s p P r > < / p : p i c > < / p : s p T r e e > < p : e x t L s t > < p : e x t   u r i = " { 4 7 A 1 4 7 0 A - 5 5 F 2 - 4 1 E 0 - 9 9 4 2 - B 4 0 E 8 7 0 0 C C 9 5 } " > < p 1 4 : c r e a t i o n I d   x m l n s : p 1 4 = " h t t p : / / s c h e m a s . m i c r o s o f t . c o m / o f f i c e / p o w e r p o i n t / 2 0 1 0 / m a i n "   v a l = " 1 6 5 4 2 5 3 4 8 6 1 5 5 " / > < / p : e x t > < / p : e x t L s t > < / p : c S l d > < p : c l r M a p O v r > < a : m a s t e r C l r M a p p i n g / > < / p : c l r M a p O v r > < / p : s l d >
</file>

<file path=ppt/slides/slide10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1 0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i t l e   1 " > < a : e x t L s t > < a : e x t   u r i = " { D 5 5 0 E 3 1 7 - 2 C 6 5 - 4 3 A 9 - 9 4 F 4 - 7 B 8 5 A D 5 1 5 D 8 9 } " > < a 1 6 : c r e a t i o n I d   x m l n s : a 1 6 = " h t t p : / / s c h e m a s . m i c r o s o f t . c o m / o f f i c e / d r a w i n g / 2 0 1 0 / m a i n "   i d = " { 0 3 A 8 E F E A - 9 D E 9 - 4 C 6 E - 8 7 A 5 - F B 9 5 8 7 4 F D 4 E 8 } " / > < / a : e x t > < / a : e x t L s t > < / p : c N v P r > < p : c N v S p P r > < a : s p L o c k s   n o G r p = " t r u e " / > < / p : c N v S p P r > < p : n v P r > < p : p h   i d x = " 1 "   t y p e = " t i t l e " / > < / p : n v P r > < / p : n v S p P r > < p : s p P r > < a : g r a d F i l l   r o t W i t h S h a p e = " 1 " > < a : g s L s t > < a : g s   p o s = " 1 0 0 0 0 0 " > < a : s c h e m e C l r   v a l = " a c c e n t 5 " > < a : l u m M o d   v a l = " 2 0 0 0 0 " / > < a : l u m O f f   v a l = " 4 0 0 0 0 " / > < / a : s c h e m e C l r > < / a : g s > < a : g s   p o s = " 7 5 0 0 0 " > < a : s c h e m e C l r   v a l = " a c c e n t 5 " > < a : l u m M o d   v a l = " 2 0 0 0 0 " / > < a : l u m O f f   v a l = " 4 0 0 0 0 " / > < / a : s c h e m e C l r > < / a : g s > < a : g s   p o s = " 0 " > < a : s c h e m e C l r   v a l = " a c c e n t 5 " > < a : l u m M o d   v a l = " 2 0 0 0 0 " / > < a : l u m O f f   v a l = " 7 0 0 0 0 " / > < / a : s c h e m e C l r > < / a : g s > < / a : g s L s t > < a : l i n   a n g = " 1 6 2 0 0 0 0 0 "   s c a l e d = " 0 " / > < / a : g r a d F i l l > < a : l n   c a p = " f l a t "   w = " 9 5 2 5 " > < a : n o F i l l / > < a : p r s t D a s h   v a l = " s o l i d " / > < a : m i t e r   l i m = " 8 0 0 0 0 0 " / > < / a : l n > < / p : s p P r > < p : t x B o d y > < a : b o d y P r   r t l C o l = " 0 "   v e r t = " h o r z " > < a : n o A u t o f i t / > < / a : b o d y P r > < a : l s t S t y l e / > < a : p > < a : p P r / > < a : r > < a : r P r   b = " 1 "   d i r t y = " 0 "   l a n g = " e n - U S "   s z = " 1 8 0 0 " > < a : s o l i d F i l l > < a : s c h e m e C l r   v a l = " b g 2 " / > < / a : s o l i d F i l l > < a : l a t i n   t y p e f a c e = " C a b i n " / > < / a : r P r > < a : t > U S E   < / a : t > < / a : r > < a : r > < a : r P r   b = " 1 "   d i r t y = " 0 "   l a n g = " e n - U S "   s z = " 1 8 0 0 " > < a : s o l i d F i l l > < a : s c h e m e C l r   v a l = " b g 2 " / > < / a : s o l i d F i l l > < a : l a t i n   t y p e f a c e = " C a b i n " / > < / a : r P r > < a : t > C A S E   D I A G R A M < / a : t > < / a : r > < a : e n d P a r a R P r   b = " 1 "   d i r t y = " 0 "   l a n g = " e n - U S "   s z = " 1 8 0 0 " > < a : s o l i d F i l l > < a : s c h e m e C l r   v a l = " b g 2 " / > < / a : s o l i d F i l l > < a : l a t i n   t y p e f a c e = " C a b i n " / > < / a : e n d P a r a R P r > < / a : p > < / p : t x B o d y > < / p : s p > < p : p i c > < p : n v P i c P r > < p : c N v P r   i d = " 3 "   n a m e = " C o n t e n t   P l a c e h o l d e r   3 " > < a : e x t L s t > < a : e x t   u r i = " { A B 7 7 7 6 8 D - C D 6 3 - 4 7 D 3 - 9 C 1 D - F F A 4 C 7 4 2 1 4 1 5 } " > < a 1 6 : c r e a t i o n I d   x m l n s : a 1 6 = " h t t p : / / s c h e m a s . m i c r o s o f t . c o m / o f f i c e / d r a w i n g / 2 0 1 0 / m a i n "   i d = " { 9 7 4 2 5 0 3 B - 2 8 3 6 - 4 F 6 B - 8 9 A 2 - 4 0 D 1 5 0 6 1 E 0 2 A } " / > < / a : e x t > < / a : e x t L s t > < / p : c N v P r > < p : c N v P i c P r > < a : p i c L o c k s   n o C h a n g e A s p e c t = " t r u e "   n o G r p = " t r u e " / > < / p : c N v P i c P r > < p : n v P r > < p : p h / > < / p : n v P r > < / p : n v P i c P r > < p : b l i p F i l l > < a : b l i p   r : e m b e d = " r I d 2 " / > < a : s r c R e c t   b = " 1 2 3 0 1 "   l = " 0 "   r = " 0 "   t = " 1 2 3 0 1 " / > < a : s t r e t c h > < a : f i l l R e c t / > < / a : s t r e t c h > < / p : b l i p F i l l > < p : s p P r / > < / p : p i c > < / p : s p T r e e > < p : e x t L s t > < p : e x t   u r i = " { B 0 2 4 1 A 7 B - 5 2 6 F - 4 6 5 C - 8 F B 5 - 5 C A C 5 0 E 2 A 9 3 3 } " > < p 1 4 : c r e a t i o n I d   x m l n s : p 1 4 = " h t t p : / / s c h e m a s . m i c r o s o f t . c o m / o f f i c e / p o w e r p o i n t / 2 0 1 0 / m a i n "   v a l = " 1 6 5 4 2 5 3 4 8 6 1 8 1 " / > < / p : e x t > < / p : e x t L s t > < / p : c S l d > < p : c l r M a p O v r > < a : m a s t e r C l r M a p p i n g / > < / p : c l r M a p O v r > < p : t r a n s i t i o n   s p d = " s l o w " > < p : r a n d o m B a r   d i r = " v e r t " / > < / p : t r a n s i t i o n > < / p : s l d >
</file>

<file path=ppt/slides/slide11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1 1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i t l e   1 " > < a : e x t L s t > < a : e x t   u r i = " { 4 8 1 4 7 3 9 1 - 7 1 2 8 - 4 F 9 A - 8 B 1 E - 8 A 2 C 2 4 9 7 8 3 F 1 } " > < a 1 6 : c r e a t i o n I d   x m l n s : a 1 6 = " h t t p : / / s c h e m a s . m i c r o s o f t . c o m / o f f i c e / d r a w i n g / 2 0 1 0 / m a i n "   i d = " { 8 8 F 1 2 1 C D - E 9 1 7 - 4 2 0 1 - A 1 2 5 - 4 1 5 9 7 A 1 E 6 B 2 1 } " / > < / a : e x t > < / a : e x t L s t > < / p : c N v P r > < p : c N v S p P r > < a : s p L o c k s   n o G r p = " t r u e " / > < / p : c N v S p P r > < p : n v P r > < p : p h   i d x = " 1 "   t y p e = " t i t l e " / > < / p : n v P r > < / p : n v S p P r > < p : s p P r > < a : g r a d F i l l   r o t W i t h S h a p e = " 1 " > < a : g s L s t > < a : g s   p o s = " 1 0 0 0 0 0 " > < a : s c h e m e C l r   v a l = " a c c e n t 5 " > < a : l u m M o d   v a l = " 2 0 0 0 0 " / > < a : l u m O f f   v a l = " 4 0 0 0 0 " / > < / a : s c h e m e C l r > < / a : g s > < a : g s   p o s = " 7 5 0 0 0 " > < a : s c h e m e C l r   v a l = " a c c e n t 5 " > < a : l u m M o d   v a l = " 2 0 0 0 0 " / > < a : l u m O f f   v a l = " 4 0 0 0 0 " / > < / a : s c h e m e C l r > < / a : g s > < a : g s   p o s = " 0 " > < a : s c h e m e C l r   v a l = " a c c e n t 5 " > < a : l u m M o d   v a l = " 2 0 0 0 0 " / > < a : l u m O f f   v a l = " 7 0 0 0 0 " / > < / a : s c h e m e C l r > < / a : g s > < / a : g s L s t > < a : l i n   a n g = " 1 6 2 0 0 0 0 0 "   s c a l e d = " 0 " / > < / a : g r a d F i l l > < a : l n   c a p = " f l a t "   w = " 9 5 2 5 " > < a : n o F i l l / > < a : p r s t D a s h   v a l = " s o l i d " / > < a : m i t e r   l i m = " 8 0 0 0 0 0 " / > < / a : l n > < / p : s p P r > < p : t x B o d y > < a : b o d y P r   r t l C o l = " 0 "   v e r t = " h o r z " > < a : n o A u t o f i t / > < / a : b o d y P r > < a : l s t S t y l e / > < a : p > < a : p P r / > < a : r > < a : r P r   b = " 1 "   d i r t y = " 0 "   l a n g = " e n - U S "   s z = " 2 8 0 0 " > < a : s o l i d F i l l > < a : s c h e m e C l r   v a l = " b g 2 " / > < / a : s o l i d F i l l > < a : l a t i n   t y p e f a c e = " C a b i n " / > < / a : r P r > < a : t > E R - < / a : t > < / a : r > < a : r > < a : r P r   b = " 1 "   d i r t y = " 0 "   l a n g = " e n - U S "   s z = " 2 8 0 0 " > < a : s o l i d F i l l > < a : s c h e m e C l r   v a l = " b g 2 " / > < / a : s o l i d F i l l > < a : l a t i n   t y p e f a c e = " C a b i n " / > < / a : r P r > < a : t > D I A G R A M < / a : t > < / a : r > < a : e n d P a r a R P r   b = " 1 "   d i r t y = " 0 "   l a n g = " e n - U S "   s z = " 2 8 0 0 " > < a : s o l i d F i l l > < a : s c h e m e C l r   v a l = " b g 2 " / > < / a : s o l i d F i l l > < a : l a t i n   t y p e f a c e = " C a b i n " / > < / a : e n d P a r a R P r > < / a : p > < / p : t x B o d y > < / p : s p > < p : p i c > < p : n v P i c P r > < p : c N v P r   i d = " 3 "   n a m e = " C o n t e n t   P l a c e h o l d e r   4 " > < a : e x t L s t > < a : e x t   u r i = " { 9 B F 7 8 A 0 C - A B 1 5 - 4 7 B A - 9 1 B D - 8 F 7 1 0 0 B 5 6 4 5 F } " > < a 1 6 : c r e a t i o n I d   x m l n s : a 1 6 = " h t t p : / / s c h e m a s . m i c r o s o f t . c o m / o f f i c e / d r a w i n g / 2 0 1 0 / m a i n "   i d = " { C 5 F 7 8 1 C 4 - 2 1 D 0 - 4 B 0 E - 8 A 4 C - 2 C 0 1 9 7 E 1 5 3 3 D } " / > < / a : e x t > < / a : e x t L s t > < / p : c N v P r > < p : c N v P i c P r > < a : p i c L o c k s   n o C h a n g e A s p e c t = " t r u e "   n o G r p = " t r u e " / > < / p : c N v P i c P r > < p : n v P r > < p : p h / > < / p : n v P r > < / p : n v P i c P r > < p : b l i p F i l l > < a : b l i p   r : e m b e d = " r I d 2 " / > < a : s r c R e c t   l = " 3 1 3 7 "   r = " 3 1 3 7 " / > < a : s t r e t c h > < a : f i l l R e c t / > < / a : s t r e t c h > < / p : b l i p F i l l > < p : s p P r > < a : n o F i l l / > < / p : s p P r > < / p : p i c > < / p : s p T r e e > < p : e x t L s t > < p : e x t   u r i = " { 8 2 1 6 C 3 7 E - 7 B 6 1 - 4 1 B 9 - A 2 6 A - 1 F 4 B 6 8 8 E 8 0 B 4 } " > < p 1 4 : c r e a t i o n I d   x m l n s : p 1 4 = " h t t p : / / s c h e m a s . m i c r o s o f t . c o m / o f f i c e / p o w e r p o i n t / 2 0 1 0 / m a i n "   v a l = " 1 6 5 4 2 5 3 4 8 6 1 8 3 " / > < / p : e x t > < / p : e x t L s t > < / p : c S l d > < p : c l r M a p O v r > < a : m a s t e r C l r M a p p i n g / > < / p : c l r M a p O v r > < / p : s l d >
</file>

<file path=ppt/slides/slide12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1 2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i t l e   1 " > < a : e x t L s t > < a : e x t   u r i = " { 6 B F 4 C C C 9 - 3 6 8 3 - 4 3 F 6 - 9 6 E B - 9 B 6 4 9 3 8 D 6 6 C 7 } " > < a 1 6 : c r e a t i o n I d   x m l n s : a 1 6 = " h t t p : / / s c h e m a s . m i c r o s o f t . c o m / o f f i c e / d r a w i n g / 2 0 1 0 / m a i n "   i d = " { 4 5 B B 4 5 1 C - 0 A 3 F - 4 C 7 2 - 8 D 7 F - 1 2 A 0 E 4 A 3 8 7 F A } " / > < / a : e x t > < / a : e x t L s t > < / p : c N v P r > < p : c N v S p P r > < a : s p L o c k s   n o G r p = " t r u e " / > < / p : c N v S p P r > < p : n v P r > < p : p h   i d x = " 1 "   t y p e = " t i t l e " / > < / p : n v P r > < / p : n v S p P r > < p : s p P r > < a : g r a d F i l l   r o t W i t h S h a p e = " 1 " > < a : g s L s t > < a : g s   p o s = " 1 0 0 0 0 0 " > < a : s c h e m e C l r   v a l = " a c c e n t 5 " > < a : l u m M o d   v a l = " 2 0 0 0 0 " / > < a : l u m O f f   v a l = " 4 0 0 0 0 " / > < / a : s c h e m e C l r > < / a : g s > < a : g s   p o s = " 7 5 0 0 0 " > < a : s c h e m e C l r   v a l = " a c c e n t 5 " > < a : l u m M o d   v a l = " 2 0 0 0 0 " / > < a : l u m O f f   v a l = " 4 0 0 0 0 " / > < / a : s c h e m e C l r > < / a : g s > < a : g s   p o s = " 0 " > < a : s c h e m e C l r   v a l = " a c c e n t 5 " > < a : l u m M o d   v a l = " 2 0 0 0 0 " / > < a : l u m O f f   v a l = " 7 0 0 0 0 " / > < / a : s c h e m e C l r > < / a : g s > < / a : g s L s t > < a : l i n   a n g = " 1 6 2 0 0 0 0 0 "   s c a l e d = " 0 " / > < / a : g r a d F i l l > < a : l n   c a p = " f l a t "   w = " 9 5 2 5 " > < a : n o F i l l / > < a : p r s t D a s h   v a l = " s o l i d " / > < a : m i t e r   l i m = " 8 0 0 0 0 0 " / > < / a : l n > < / p : s p P r > < p : t x B o d y > < a : b o d y P r   r t l C o l = " 0 "   v e r t = " h o r z " > < a : n o A u t o f i t / > < / a : b o d y P r > < a : l s t S t y l e / > < a : p > < a : p P r / > < a : r > < a : r P r   b = " 1 "   d i r t y = " 0 "   l a n g = " e n - U S "   s z = " 2 0 0 0 " > < a : s o l i d F i l l > < a : s c h e m e C l r   v a l = " b g 2 " / > < / a : s o l i d F i l l > < a : l a t i n   t y p e f a c e = " C a b i n " / > < / a : r P r > < a : t > A C T I V I T Y < / a : t > < / a : r > < a : r > < a : r P r   b = " 1 "   d i r t y = " 0 "   l a n g = " e n - U S "   s z = " 2 0 0 0 " > < a : s o l i d F i l l > < a : s c h e m e C l r   v a l = " b g 2 " / > < / a : s o l i d F i l l > < a : l a t i n   t y p e f a c e = " C a b i n " / > < / a : r P r > < a : t >   < / a : t > < / a : r > < a : r > < a : r P r   b = " 1 "   d i r t y = " 0 "   l a n g = " e n - U S "   s z = " 2 0 0 0 " > < a : s o l i d F i l l > < a : s c h e m e C l r   v a l = " b g 2 " / > < / a : s o l i d F i l l > < a : l a t i n   t y p e f a c e = " C a b i n " / > < / a : r P r > < a : t > D I A G R A M < / a : t > < / a : r > < a : e n d P a r a R P r   b = " 1 "   d i r t y = " 0 "   l a n g = " e n - U S "   s z = " 2 0 0 0 " > < a : s o l i d F i l l > < a : s c h e m e C l r   v a l = " b g 2 " / > < / a : s o l i d F i l l > < a : l a t i n   t y p e f a c e = " C a b i n " / > < / a : e n d P a r a R P r > < / a : p > < / p : t x B o d y > < / p : s p > < p : p i c > < p : n v P i c P r > < p : c N v P r   i d = " 3 "   n a m e = " C o n t e n t   P l a c e h o l d e r   4 " > < a : e x t L s t > < a : e x t   u r i = " { D 5 C 4 A F 1 F - 7 A 0 A - 4 4 6 7 - 8 7 8 4 - 0 C 5 3 A 2 B B D 8 A 5 } " > < a 1 6 : c r e a t i o n I d   x m l n s : a 1 6 = " h t t p : / / s c h e m a s . m i c r o s o f t . c o m / o f f i c e / d r a w i n g / 2 0 1 0 / m a i n "   i d = " { A 8 9 2 E 1 4 9 - C 6 0 1 - 4 A 7 2 - B A 7 7 - 9 E A 9 1 C 3 6 E 5 7 8 } " / > < / a : e x t > < / a : e x t L s t > < / p : c N v P r > < p : c N v P i c P r > < a : p i c L o c k s   n o C h a n g e A s p e c t = " t r u e "   n o G r p = " t r u e " / > < / p : c N v P i c P r > < p : n v P r > < p : p h / > < / p : n v P r > < / p : n v P i c P r > < p : b l i p F i l l > < a : b l i p   r : e m b e d = " r I d 2 " / > < a : s r c R e c t   b = " 0 "   l = " 9 4 7 0 "   r = " 6 8 7 0 "   t = " - 1 0 0 " / > < a : s t r e t c h > < a : f i l l R e c t / > < / a : s t r e t c h > < / p : b l i p F i l l > < p : s p P r > < a : x f r m   r o t = " 0 " > < a : o f f   x = " 3 5 6 4 7 6 9 "   y = " 7 6 3 0 8 5 " / > < a : e x t   c x = " 4 6 6 4 9 1 6 "   c y = " 3 2 5 1 6 5 4 " / > < / a : x f r m > < a : n o F i l l / > < / p : s p P r > < / p : p i c > < / p : s p T r e e > < p : e x t L s t > < p : e x t   u r i = " { 3 C 4 3 1 A E 2 - 1 D 1 B - 4 5 7 5 - 8 8 1 5 - D F E 0 6 7 D A 4 2 0 7 } " > < p 1 4 : c r e a t i o n I d   x m l n s : p 1 4 = " h t t p : / / s c h e m a s . m i c r o s o f t . c o m / o f f i c e / p o w e r p o i n t / 2 0 1 0 / m a i n "   v a l = " 1 6 5 4 2 5 3 4 8 6 1 8 5 " / > < / p : e x t > < / p : e x t L s t > < / p : c S l d > < p : c l r M a p O v r > < a : m a s t e r C l r M a p p i n g / > < / p : c l r M a p O v r > < m c : A l t e r n a t e C o n t e n t   x m l n s : m c = " h t t p : / / s c h e m a s . o p e n x m l f o r m a t s . o r g / m a r k u p - c o m p a t i b i l i t y / 2 0 0 6 " > < m c : C h o i c e   x m l n s : p 1 4 = " h t t p : / / s c h e m a s . m i c r o s o f t . c o m / o f f i c e / p o w e r p o i n t / 2 0 1 0 / m a i n "   R e q u i r e s = " p 1 4 " > < p : t r a n s i t i o n   p 1 4 : d u r = " 1 3 0 0 "   s p d = " s l o w " > < p 1 4 : p a n   d i r = " u " / > < / p : t r a n s i t i o n > < / m c : C h o i c e > < m c : F a l l b a c k > < p : t r a n s i t i o n   x m l n s : p 1 4 = " h t t p : / / s c h e m a s . m i c r o s o f t . c o m / o f f i c e / p o w e r p o i n t / 2 0 1 0 / m a i n "   s p d = " s l o w " > < p : f a d e / > < / p : t r a n s i t i o n > < / m c : F a l l b a c k > < / m c : A l t e r n a t e C o n t e n t > < / p : s l d >
</file>

<file path=ppt/slides/slide13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1 3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C o n t e n t   P l a c e h o l d e r   2 " > < a : e x t L s t > < a : e x t   u r i = " { 5 7 5 0 7 E 0 F - 5 0 6 1 - 4 1 8 6 - 9 4 2 3 - 2 C 4 8 F 8 9 E B 9 3 6 } " > < a 1 6 : c r e a t i o n I d   x m l n s : a 1 6 = " h t t p : / / s c h e m a s . m i c r o s o f t . c o m / o f f i c e / d r a w i n g / 2 0 1 0 / m a i n "   i d = " { A A 6 4 F C 5 F - B B F D - 4 9 5 4 - B 6 F D - 2 0 C 6 E 3 B 9 4 B 9 6 } " / > < / a : e x t > < / a : e x t L s t > < / p : c N v P r > < p : c N v S p P r > < a : s p L o c k s   n o G r p = " t r u e " / > < / p : c N v S p P r > < p : n v P r > < p : p h   i d x = " 1 " / > < / p : n v P r > < / p : n v S p P r > < p : s p P r > < a : x f r m   r o t = " 0 " > < a : o f f   x = " 1 0 3 6 4 5 3 "   y = " 7 2 5 6 5 2 " / > < a : e x t   c x = " 6 9 8 5 0 2 5 "   c y = " 3 3 5 4 7 3 3 " / > < / a : x f r m > < / p : s p P r > < p : t x B o d y > < a : b o d y P r   r t l C o l = " 0 " / > < a : l s t S t y l e / > < a : p > < a : p P r > < a : b u C l r > < a : s c h e m e C l r   v a l = " b g 1 " / > < / a : b u C l r > < a : b u F o n t   t y p e f a c e = " W i n g d i n g s " / > < a : b u C h a r   c h a r = "�v " / > < / a : p P r > < a : r > < a : r P r   d i r t y = " 0 "   l a n g = " e n - U S " > < a : s o l i d F i l l > < a : s c h e m e C l r   v a l = " b g 1 " > < a : l u m M o d   v a l = " 9 5 0 0 0 " / > < / a : s c h e m e C l r > < / a : s o l i d F i l l > < a : l a t i n   t y p e f a c e = " Q u i c k s a n d - m e d i u m " / > < / a : r P r > < a : t > O R A C L E   D B < / a : t > < / a : r > < / a : p > < a : p > < a : p P r > < a : b u C l r > < a : s c h e m e C l r   v a l = " b g 1 " / > < / a : b u C l r > < a : b u F o n t   t y p e f a c e = " W i n g d i n g s " / > < a : b u C h a r   c h a r = "�v " / > < / a : p P r > < a : r > < a : r P r   d i r t y = " 0 "   l a n g = " e n - U S " > < a : s o l i d F i l l > < a : s c h e m e C l r   v a l = " b g 1 " > < a : l u m M o d   v a l = " 9 5 0 0 0 " / > < / a : s c h e m e C l r > < / a : s o l i d F i l l > < a : l a t i n   t y p e f a c e = " Q u i c k s a n d - m e d i u m " / > < / a : r P r > < a : t > H I B E R N A T E   < / a : t > < / a : r > < a : r > < a : r P r   d i r t y = " 0 "   e r r = " 1 "   l a n g = " e n - U S " > < a : s o l i d F i l l > < a : s c h e m e C l r   v a l = " b g 1 " > < a : l u m M o d   v a l = " 9 5 0 0 0 " / > < / a : s c h e m e C l r > < / a : s o l i d F i l l > < a : l a t i n   t y p e f a c e = " Q u i c k s a n d - m e d i u m " / > < / a : r P r > < a : t > O R M < / a : t > < / a : r > < / a : p > < a : p > < a : p P r > < a : b u C l r > < a : s c h e m e C l r   v a l = " b g 1 " / > < / a : b u C l r > < a : b u F o n t   t y p e f a c e = " W i n g d i n g s " / > < a : b u C h a r   c h a r = "�v " / > < / a : p P r > < a : r > < a : r P r   d i r t y = " 0 "   l a n g = " e n - U S " > < a : s o l i d F i l l > < a : s c h e m e C l r   v a l = " b g 1 " > < a : l u m M o d   v a l = " 9 5 0 0 0 " / > < / a : s c h e m e C l r > < / a : s o l i d F i l l > < a : l a t i n   t y p e f a c e = " Q u i c k s a n d - m e d i u m " / > < / a : r P r > < a : t > H T M L   C S S < / a : t > < / a : r > < / a : p > < a : p > < a : p P r > < a : b u C l r > < a : s c h e m e C l r   v a l = " b g 1 " / > < / a : b u C l r > < a : b u F o n t   t y p e f a c e = " W i n g d i n g s " / > < a : b u C h a r   c h a r = "�v " / > < / a : p P r > < a : r > < a : r P r   d i r t y = " 0 "   l a n g = " e n - U S " > < a : s o l i d F i l l > < a : s c h e m e C l r   v a l = " b g 1 " > < a : l u m M o d   v a l = " 9 5 0 0 0 " / > < / a : s c h e m e C l r > < / a : s o l i d F i l l > < a : l a t i n   t y p e f a c e = " Q u i c k s a n d - m e d i u m " / > < / a : r P r > < a : t > J A V A S C R I P T < / a : t > < / a : r > < / a : p > < a : p > < a : p P r > < a : b u C l r > < a : s c h e m e C l r   v a l = " b g 1 " / > < / a : b u C l r > < a : b u F o n t   t y p e f a c e = " W i n g d i n g s " / > < a : b u C h a r   c h a r = "�v " / > < / a : p P r > < a : r > < a : r P r   d i r t y = " 0 "   l a n g = " e n - U S " > < a : s o l i d F i l l > < a : s c h e m e C l r   v a l = " b g 1 " > < a : l u m M o d   v a l = " 9 5 0 0 0 " / > < / a : s c h e m e C l r > < / a : s o l i d F i l l > < a : l a t i n   t y p e f a c e = " Q u i c k s a n d - m e d i u m " / > < / a : r P r > < a : t > J A V A   E C L I P S E     < / a : t > < / a : r > < / a : p > < a : p > < a : p P r > < a : b u C l r > < a : s c h e m e C l r   v a l = " b g 1 " / > < / a : b u C l r > < a : b u F o n t   t y p e f a c e = " W i n g d i n g s " / > < a : b u C h a r   c h a r = "�v " / > < / a : p P r > < a : r > < a : r P r   d i r t y = " 0 "   l a n g = " e n - U S " > < a : s o l i d F i l l > < a : s c h e m e C l r   v a l = " b g 1 " > < a : l u m M o d   v a l = " 9 5 0 0 0 " / > < / a : s c h e m e C l r > < / a : s o l i d F i l l > < a : l a t i n   t y p e f a c e = " Q u i c k s a n d - m e d i u m " / > < / a : r P r > < a : t > B O O T S T R A P < / a : t > < / a : r > < / a : p > < a : p > < a : p P r > < a : b u C l r > < a : s c h e m e C l r   v a l = " b g 1 " / > < / a : b u C l r > < a : b u F o n t   t y p e f a c e = " W i n g d i n g s " / > < a : b u C h a r   c h a r = "�v " / > < / a : p P r > < a : r > < a : r P r   d i r t y = " 0 "   l a n g = " e n - U S " > < a : s o l i d F i l l > < a : s c h e m e C l r   v a l = " b g 2 " / > < / a : s o l i d F i l l > < a : l a t i n   t y p e f a c e = " Q u i c k s a n d - m e d i u m " / > < / a : r P r > < a : t > S P R I N G   B O O T < / a : t > < / a : r > < a : e n d P a r a R P r   d i r t y = " 0 "   l a n g = " e n - U S " > < a : s o l i d F i l l > < a : s c h e m e C l r   v a l = " b g 2 " / > < / a : s o l i d F i l l > < a : l a t i n   t y p e f a c e = " Q u i c k s a n d - m e d i u m " / > < / a : e n d P a r a R P r > < / a : p > < / p : t x B o d y > < / p : s p > < p : s p > < p : n v S p P r > < p : c N v P r   i d = " 3 "   n a m e = " T e x t B o x   3 " > < a : e x t L s t > < a : e x t   u r i = " { 3 C A 4 6 2 B 4 - 1 A 5 D - 4 9 E 6 - B 4 9 F - F 3 2 2 5 B 8 B B 0 5 1 } " > < a 1 6 : c r e a t i o n I d   x m l n s : a 1 6 = " h t t p : / / s c h e m a s . m i c r o s o f t . c o m / o f f i c e / d r a w i n g / 2 0 1 0 / m a i n "   i d = " { 9 1 9 2 F 0 6 2 - 1 B 8 9 - 4 5 4 3 - 8 2 0 3 - F 4 F 7 D 1 5 4 4 E C 4 } " / > < / a : e x t > < / a : e x t L s t > < / p : c N v P r > < p : c N v S p P r   t x B o x = " 1 " / > < p : n v P r / > < / p : n v S p P r > < p : s p P r > < a : x f r m   r o t = " 0 " > < a : o f f   x = " 9 5 1 8 3 3 "   y = " 1 4 6 6 5 6 " / > < a : e x t   c x = " 6 6 1 2 7 5 0 "   c y = " 5 7 8 9 9 6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/ > < a : r > < a : r P r   b = " 1 "   d i r t y = " 0 "   l a n g = " e n - U S "   s z = " 3 2 0 0 " > < a : s o l i d F i l l > < a : s c h e m e C l r   v a l = " b g 2 " > < a : l u m M o d   v a l = " 6 0 0 0 0 " / > < a : l u m O f f   v a l = " 4 0 0 0 0 " / > < / a : s c h e m e C l r > < / a : s o l i d F i l l > < a : l a t i n   t y p e f a c e = " C a b i n " / > < / a : r P r > < a : t > U S E D   T O O L S   A N D   T E C H N O L O G Y < / a : t > < / a : r > < a : e n d P a r a R P r   b = " 1 "   d i r t y = " 0 "   l a n g = " e n - U S "   s z = " 3 2 0 0 " > < a : s o l i d F i l l > < a : s c h e m e C l r   v a l = " b g 2 " > < a : l u m M o d   v a l = " 6 0 0 0 0 " / > < a : l u m O f f   v a l = " 4 0 0 0 0 " / > < / a : s c h e m e C l r > < / a : s o l i d F i l l > < a : l a t i n   t y p e f a c e = " C a b i n " / > < / a : e n d P a r a R P r > < / a : p > < / p : t x B o d y > < / p : s p > < p : p i c > < p : n v P i c P r > < p : c N v P r   i d = " 4 "   n a m e = " P i c t u r e   1 2 " > < a : e x t L s t > < a : e x t   u r i = " { 0 D 4 5 7 4 9 5 - A 6 B 4 - 4 E 6 B - B 6 1 6 - D D B 9 9 3 E 2 F F 3 0 } " > < a 1 6 : c r e a t i o n I d   x m l n s : a 1 6 = " h t t p : / / s c h e m a s . m i c r o s o f t . c o m / o f f i c e / d r a w i n g / 2 0 1 0 / m a i n "   i d = " { D 0 9 B 9 B 5 8 - 8 C 8 A - 4 C E 5 - B 5 C 1 - 2 4 0 9 D C E 2 0 3 5 C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3 7 2 0 9 3 1 "   y = " 8 8 8 6 2 5 " / > < a : e x t   c x = " 1 3 3 2 3 5 7 "   c y = " 1 7 0 5 9 3 7 " / > < / a : x f r m > < a : p r s t G e o m   p r s t = " r e c t " > < a : a v L s t / > < / a : p r s t G e o m > < a : n o F i l l / > < / p : s p P r > < / p : p i c > < p : p i c > < p : n v P i c P r > < p : c N v P r   i d = " 5 "   n a m e = " P i c t u r e   1 3 " > < a : e x t L s t > < a : e x t   u r i = " { 9 4 5 6 6 D 3 1 - 9 F 6 D - 4 9 0 6 - 9 1 7 9 - 0 B 8 1 5 1 E 6 D 2 7 B } " > < a 1 6 : c r e a t i o n I d   x m l n s : a 1 6 = " h t t p : / / s c h e m a s . m i c r o s o f t . c o m / o f f i c e / d r a w i n g / 2 0 1 0 / m a i n "   i d = " { 2 6 D 7 F 6 A 8 - 7 8 D B - 4 D 4 D - 8 8 4 F - B 2 2 6 0 9 0 1 F 4 7 A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t r e t c h > < a : f i l l R e c t / > < / a : s t r e t c h > < / p : b l i p F i l l > < p : s p P r > < a : x f r m   r o t = " 0 " > < a : o f f   x = " 3 7 3 7 1 9 0 "   y = " 2 6 9 6 4 9 8 " / > < a : e x t   c x = " 1 7 2 6 3 6 8 "   c y = " 1 2 8 1 9 4 1 " / > < / a : x f r m > < a : p r s t G e o m   p r s t = " r e c t " > < a : a v L s t / > < / a : p r s t G e o m > < a : n o F i l l / > < / p : s p P r > < / p : p i c > < p : p i c > < p : n v P i c P r > < p : c N v P r   i d = " 6 "   n a m e = " P i c t u r e   1 4 " > < a : e x t L s t > < a : e x t   u r i = " { C 7 C F 2 9 6 1 - D B 8 D - 4 9 0 A - 8 2 5 E - F 5 3 0 6 A 3 A 5 2 2 5 } " > < a 1 6 : c r e a t i o n I d   x m l n s : a 1 6 = " h t t p : / / s c h e m a s . m i c r o s o f t . c o m / o f f i c e / d r a w i n g / 2 0 1 0 / m a i n "   i d = " { 3 9 E B 4 2 5 A - A 7 8 8 - 4 9 F 9 - 8 1 3 9 - E 5 8 A 9 E B E 6 5 6 4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4 " / > < a : s t r e t c h > < a : f i l l R e c t / > < / a : s t r e t c h > < / p : b l i p F i l l > < p : s p P r > < a : x f r m   r o t = " 0 " > < a : o f f   x = " 7 1 0 9 3 7 4 "   y = " 2 7 7 6 3 8 5 " / > < a : e x t   c x = " 9 0 9 8 0 8 "   c y = " 1 1 7 3 5 2 7 " / > < / a : x f r m > < a : p r s t G e o m   p r s t = " r e c t " > < a : a v L s t / > < / a : p r s t G e o m > < a : n o F i l l / > < / p : s p P r > < / p : p i c > < p : p i c > < p : n v P i c P r > < p : c N v P r   i d = " 7 "   n a m e = " P i c t u r e   1 5 " > < a : e x t L s t > < a : e x t   u r i = " { 5 2 7 2 A E E A - 2 9 B 8 - 4 1 6 D - A 3 6 D - A 9 7 C F 7 F F C 5 2 A } " > < a 1 6 : c r e a t i o n I d   x m l n s : a 1 6 = " h t t p : / / s c h e m a s . m i c r o s o f t . c o m / o f f i c e / d r a w i n g / 2 0 1 0 / m a i n "   i d = " { 4 D 1 D 6 E 4 8 - 2 5 E 4 - 4 3 E B - A 7 F E - 3 5 B D A 2 4 1 5 8 3 8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5 " / > < a : s t r e t c h > < a : f i l l R e c t / > < / a : s t r e t c h > < / p : b l i p F i l l > < p : s p P r > < a : x f r m   r o t = " 0 " > < a : o f f   x = " 5 3 9 2 1 5 0 "   y = " 1 1 8 9 6 6 3 " / > < a : e x t   c x = " 1 2 8 7 3 5 1 "   c y = " 7 7 5 3 3 5 " / > < / a : x f r m > < a : p r s t G e o m   p r s t = " r e c t " > < a : a v L s t / > < / a : p r s t G e o m > < a : n o F i l l / > < / p : s p P r > < / p : p i c > < p : p i c > < p : n v P i c P r > < p : c N v P r   i d = " 8 "   n a m e = " P i c t u r e   1 6 " > < a : e x t L s t > < a : e x t   u r i = " { C 9 E E 9 7 6 9 - 8 0 9 5 - 4 0 B C - A F E 2 - 7 8 2 9 5 D D D 8 4 A 0 } " > < a 1 6 : c r e a t i o n I d   x m l n s : a 1 6 = " h t t p : / / s c h e m a s . m i c r o s o f t . c o m / o f f i c e / d r a w i n g / 2 0 1 0 / m a i n "   i d = " { 6 2 B 4 4 1 5 5 - 3 3 D D - 4 9 D F - 9 D F 9 - 2 7 D B 0 0 E 1 4 F E 7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6 " / > < a : s t r e t c h > < a : f i l l R e c t / > < / a : s t r e t c h > < / p : b l i p F i l l > < p : s p P r > < a : x f r m   r o t = " 0 " > < a : o f f   x = " 5 5 4 5 4 2 6 "   y = " 2 2 5 7 4 2 5 " / > < a : e x t   c x = " 1 4 1 0 6 7 1 "   c y = " 1 0 4 2 5 5 8 " / > < / a : x f r m > < a : p r s t G e o m   p r s t = " r e c t " > < a : a v L s t / > < / a : p r s t G e o m > < a : n o F i l l / > < / p : s p P r > < / p : p i c > < p : p i c > < p : n v P i c P r > < p : c N v P r   i d = " 9 "   n a m e = " P i c t u r e   1 7 " > < a : e x t L s t > < a : e x t   u r i = " { A A 9 8 1 B C 7 - E 0 B B - 4 B 8 7 - 9 8 A 4 - D A 1 D 6 8 D 9 7 1 3 D } " > < a 1 6 : c r e a t i o n I d   x m l n s : a 1 6 = " h t t p : / / s c h e m a s . m i c r o s o f t . c o m / o f f i c e / d r a w i n g / 2 0 1 0 / m a i n "   i d = " { 0 9 E C D 1 6 1 - 1 6 6 4 - 4 7 D C - A 6 0 1 - E 5 5 2 6 0 5 9 5 3 9 3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7 " / > < a : s t r e t c h > < a : f i l l R e c t / > < / a : s t r e t c h > < / p : b l i p F i l l > < p : s p P r > < a : x f r m   r o t = " 0 " > < a : o f f   x = " 5 8 7 2 1 5 3 "   y = " 3 0 7 8 3 0 8 " / > < a : e x t   c x = " 1 0 0 2 0 7 3 "   c y = " 1 0 0 2 0 7 3 " / > < / a : x f r m > < a : p r s t G e o m   p r s t = " r e c t " > < a : a v L s t / > < / a : p r s t G e o m > < a : n o F i l l / > < / p : s p P r > < / p : p i c > < p : p i c > < p : n v P i c P r > < p : c N v P r   i d = " 1 0 "   n a m e = " P i c t u r e   1 8 " > < a : e x t L s t > < a : e x t   u r i = " { 1 9 2 8 F 0 C 1 - C 7 A F - 4 D 1 A - 8 7 C 8 - D A F 5 9 7 E 9 7 8 3 8 } " > < a 1 6 : c r e a t i o n I d   x m l n s : a 1 6 = " h t t p : / / s c h e m a s . m i c r o s o f t . c o m / o f f i c e / d r a w i n g / 2 0 1 0 / m a i n "   i d = " { 7 D F 5 7 4 2 2 - 7 6 6 6 - 4 C 2 7 - 8 8 5 0 - F 7 F 1 6 4 E 0 D 5 1 D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8 " / > < a : s t r e t c h > < a : f i l l R e c t / > < / a : s t r e t c h > < / p : b l i p F i l l > < p : s p P r > < a : x f r m   r o t = " 0 " > < a : o f f   x = " 7 0 1 8 3 6 2 "   y = " 1 5 2 9 5 3 4 " / > < a : e x t   c x = " 1 0 9 1 8 3 1 "   c y = " 7 2 7 8 9 1 " / > < / a : x f r m > < a : p r s t G e o m   p r s t = " r e c t " > < a : a v L s t / > < / a : p r s t G e o m > < a : n o F i l l / > < / p : s p P r > < / p : p i c > < / p : s p T r e e > < p : e x t L s t > < p : e x t   u r i = " { 4 B 8 1 3 6 E 9 - B 8 E 8 - 4 6 8 7 - 8 A D 3 - 6 2 F C 2 9 4 A E 5 3 4 } " > < p 1 4 : c r e a t i o n I d   x m l n s : p 1 4 = " h t t p : / / s c h e m a s . m i c r o s o f t . c o m / o f f i c e / p o w e r p o i n t / 2 0 1 0 / m a i n "   v a l = " 1 6 5 4 2 5 3 4 8 6 1 8 8 " / > < / p : e x t > < / p : e x t L s t > < / p : c S l d > < p : c l r M a p O v r > < a : m a s t e r C l r M a p p i n g / > < / p : c l r M a p O v r > < m c : A l t e r n a t e C o n t e n t   x m l n s : m c = " h t t p : / / s c h e m a s . o p e n x m l f o r m a t s . o r g / m a r k u p - c o m p a t i b i l i t y / 2 0 0 6 " > < m c : C h o i c e   x m l n s : p 1 4 = " h t t p : / / s c h e m a s . m i c r o s o f t . c o m / o f f i c e / p o w e r p o i n t / 2 0 1 0 / m a i n "   R e q u i r e s = " p 1 4 " > < p : t r a n s i t i o n   p 1 4 : d u r = " 1 6 0 0 "   s p d = " s l o w " > < p 1 4 : c o n v e y o r   d i r = " l " / > < / p : t r a n s i t i o n > < / m c : C h o i c e > < m c : F a l l b a c k > < p : t r a n s i t i o n   x m l n s : p 1 4 = " h t t p : / / s c h e m a s . m i c r o s o f t . c o m / o f f i c e / p o w e r p o i n t / 2 0 1 0 / m a i n "   s p d = " s l o w " > < p : f a d e / > < / p : t r a n s i t i o n > < / m c : F a l l b a c k > < / m c : A l t e r n a t e C o n t e n t > < / p : s l d >
</file>

<file path=ppt/slides/slide14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1 4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e x t B o x   2 " > < a : e x t L s t > < a : e x t   u r i = " { 2 0 6 3 7 A 2 B - 5 1 4 3 - 4 0 8 F - A B 3 2 - C 2 B 0 6 C 1 3 5 1 9 6 } " > < a 1 6 : c r e a t i o n I d   x m l n s : a 1 6 = " h t t p : / / s c h e m a s . m i c r o s o f t . c o m / o f f i c e / d r a w i n g / 2 0 1 0 / m a i n "   i d = " { C 4 4 1 C 8 B 0 - C 0 3 8 - 4 B 3 9 - A 8 9 6 - C A D D 7 D A 6 F 2 F 5 } " / > < / a : e x t > < / a : e x t L s t > < / p : c N v P r > < p : c N v S p P r   t x B o x = " 1 " / > < p : n v P r / > < / p : n v S p P r > < p : s p P r > < a : x f r m   r o t = " 0 " > < a : o f f   x = " 1 8 0 7 9 4 "   y = " 1 6 0 9 3 4 " / > < a : e x t   c x = " 8 7 8 2 4 9 7 "   c y = " 5 1 8 0 5 5 " / > < / a : x f r m > < a : p r s t G e o m   p r s t = " r e c t " > < a : a v L s t / > < / a : p r s t G e o m > < a : n o F i l l / > < / p : s p P r > < p : t x B o d y > < a : b o d y P r   a n c h o r = " t "   b I n s = " 4 5 7 2 0 "   l I n s = " 9 1 4 4 0 "   r I n s = " 9 1 4 4 0 "   r t l C o l = " 0 "   t I n s = " 4 5 7 2 0 "   v e r t = " h o r z "   w r a p = " s q u a r e " > < a : s p A u t o F i t / > < / a : b o d y P r > < a : l s t S t y l e / > < a : p > < a : p P r   a l g n = " c t r " / > < a : r > < a : r P r   b = " 1 "   d i r t y = " 0 "   l a n g = " e n - U S "   s z = " 2 8 0 0 " > < a : s o l i d F i l l > < a : s c h e m e C l r   v a l = " b g 2 " > < a : l u m M o d   v a l = " 6 0 0 0 0 " / > < a : l u m O f f   v a l = " 4 0 0 0 0 " / > < / a : s c h e m e C l r > < / a : s o l i d F i l l > < a : e f f e c t L s t > < a : o u t e r S h d w   b l u r R a d = " 3 8 1 0 0 "   d i r = " 2 7 0 0 0 0 0 "   d i s t = " 3 8 1 0 0 " > < a : s r g b C l r   v a l = " 0 0 0 0 0 0 " > < a : a l p h a   v a l = " 4 3 1 3 7 " / > < / a : s r g b C l r > < / a : o u t e r S h d w > < / a : e f f e c t L s t > < a : l a t i n   t y p e f a c e = " C a b i n " / > < / a : r P r > < a : t > < / a : t > < / a : r > < a : e n d P a r a R P r   b = " 1 "   d i r t y = " 0 "   l a n g = " e n - U S "   s z = " 2 8 0 0 " > < a : s o l i d F i l l > < a : s c h e m e C l r   v a l = " b g 2 " > < a : l u m M o d   v a l = " 6 0 0 0 0 " / > < a : l u m O f f   v a l = " 4 0 0 0 0 " / > < / a : s c h e m e C l r > < / a : s o l i d F i l l > < a : e f f e c t L s t > < a : o u t e r S h d w   b l u r R a d = " 3 8 1 0 0 "   d i r = " 2 7 0 0 0 0 0 "   d i s t = " 3 8 1 0 0 " > < a : s r g b C l r   v a l = " 0 0 0 0 0 0 " > < a : a l p h a   v a l = " 4 3 1 3 7 " / > < / a : s r g b C l r > < / a : o u t e r S h d w > < / a : e f f e c t L s t > < a : l a t i n   t y p e f a c e = " C a b i n " / > < / a : e n d P a r a R P r > < / a : p > < / p : t x B o d y > < / p : s p > < p : p i c > < p : n v P i c P r > < p : c N v P r   i d = " 3 "   n a m e = " " > < a : e x t L s t > < a : e x t   u r i = " { 7 0 1 7 3 4 A 9 - 2 A 7 9 - 4 F F A - 8 D 8 4 - D 1 9 0 7 B B 6 C A 7 6 } " > < a 1 6 : c r e a t i o n I d   x m l n s : a 1 6 = " h t t p : / / s c h e m a s . m i c r o s o f t . c o m / o f f i c e / d r a w i n g / 2 0 1 0 / m a i n "   i d = " { C 7 C 7 2 3 1 E - 7 E 6 F - 4 F A 9 - A C 8 8 - B 8 A D 1 9 2 5 A 1 E 0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f l i p H = " f a l s e "   f l i p V = " f a l s e "   r o t = " 0 " > < a : o f f   x = " 6 5 9 7 3 9 "   y = " 1 1 9 5 5 8 7 " / > < a : e x t   c x = " 7 8 2 4 5 3 0 "   c y = " 3 6 7 7 9 8 3 " / > < / a : x f r m > < a : p r s t G e o m   p r s t = " r e c t " > < a : a v L s t / > < / a : p r s t G e o m > < a : n o F i l l / > < / p : s p P r > < / p : p i c > < p : s p > < p : n v S p P r > < p : c N v P r   i d = " 4 "   n a m e = " " > < a : e x t L s t > < a : e x t   u r i = " { A 6 E B E D 1 7 - 1 0 B A - 4 7 4 E - 9 E 6 0 - C 2 B 6 9 C F E 4 8 C 6 } " > < a 1 6 : c r e a t i o n I d   x m l n s : a 1 6 = " h t t p : / / s c h e m a s . m i c r o s o f t . c o m / o f f i c e / d r a w i n g / 2 0 1 0 / m a i n "   i d = " { 0 2 8 9 B 1 8 1 - 4 D F 4 - 4 B 2 2 - B E 0 5 - 6 F 5 2 E 9 5 A 2 D 0 4 } " / > < / a : e x t > < / a : e x t L s t > < / p : c N v P r > < p : c N v S p P r   t x B o x = " 1 " / > < p : n v P r > < p : c u s t D a t a L s t > < p : t a g s   r : i d = " r I d 3 " / > < / p : c u s t D a t a L s t > < / p : n v P r > < / p : n v S p P r > < p : s p P r > < a : x f r m   f l i p H = " f a l s e "   f l i p V = " f a l s e "   r o t = " 0 " > < a : o f f   x = " 8 6 2 2 3 1 "   y = " 3 8 0 2 9 5 " / > < a : e x t   c x = " 7 3 8 1 9 8 9 "   c y = " 3 9 9 9 7 3 " / > < / a : x f r m > < a : l n   c a p = " f l a t "   w = " 2 5 4 0 0 " > < a : s o l i d F i l l > < a : s c h e m e C l r   v a l = " a c c e n t 1 " > < a : s h a d e   v a l = " 5 0 0 0 0 " / > < / a : s c h e m e C l r > < / a : s o l i d F i l l > < a : p r s t D a s h   v a l = " s o l i d " / > < a : r o u n d / > < / a : l n > < / p : s p P r > < p : t x B o d y > < a : b o d y P r   a n c h o r = " c t r "   b I n s = " 4 7 6 2 5 "   l I n s = " 9 5 2 5 0 "   r I n s = " 9 5 2 5 0 "   r t l C o l = " 0 "   t I n s = " 4 7 6 2 5 "   v e r t = " h o r z " > < a : s p A u t o F i t / > < / a : b o d y P r > < a : l s t S t y l e / > < a : p > < a : p P r   a l g n = " c t r "   r t l = " f a l s e " > < a : l n S p c > < a : s p c P c t   v a l = " 1 0 0 0 0 0 " / > < / a : l n S p c > < a : s p c B e f > < a : s p c P t s   v a l = " 0 " / > < / a : s p c B e f > < a : s p c A f t > < a : s p c P t s   v a l = " 0 " / > < / a : s p c A f t > < a : d e f R P r   d i r t y = " 0 "   l a n g = " e n - U S "   s z = " 1 4 0 0 " / > < / a : p P r > < a : r > < a : r P r   b = " 0 "   d i r t y = " 0 "   l a n g = " e n - U S "   s z = " 2 0 0 0 " > < a : s o l i d F i l l > < a : s c h e m e C l r   v a l = " t x 1 " / > < / a : s o l i d F i l l > < a : e f f e c t L s t > < a : o u t e r S h d w   b l u r R a d = " 3 8 1 0 0 "   d i r = " 2 7 0 0 0 0 0 "   d i s t = " 3 8 1 0 0 " > < a : s r g b C l r   v a l = " 0 0 0 0 0 0 " > < a : a l p h a   v a l = " 4 3 1 3 7 " / > < / a : s r g b C l r > < / a : o u t e r S h d w > < / a : e f f e c t L s t > < a : l a t i n   t y p e f a c e = " Q u i c k s a n d " / > < / a : r P r > < a : t > P R O J E C T � D E M O N S T R A T I O N   :   H O M E   P A G E < / a : t > < / a : r > < a : e n d P a r a R P r   b = " 0 "   d i r t y = " 0 "   l a n g = " e n - U S "   s z = " 2 0 0 0 " > < a : s o l i d F i l l > < a : s c h e m e C l r   v a l = " t x 1 " / > < / a : s o l i d F i l l > < a : e f f e c t L s t > < a : o u t e r S h d w   b l u r R a d = " 3 8 1 0 0 "   d i r = " 2 7 0 0 0 0 0 "   d i s t = " 3 8 1 0 0 " > < a : s r g b C l r   v a l = " 0 0 0 0 0 0 " > < a : a l p h a   v a l = " 4 3 1 3 7 " / > < / a : s r g b C l r > < / a : o u t e r S h d w > < / a : e f f e c t L s t > < a : l a t i n   t y p e f a c e = " Q u i c k s a n d " / > < / a : e n d P a r a R P r > < / a : p > < / p : t x B o d y > < / p : s p > < / p : s p T r e e > < p : e x t L s t > < p : e x t   u r i = " { 8 8 C B E D B 1 - B D 6 9 - 4 B 4 D - 8 3 0 4 - 0 7 4 B 1 0 A B 9 E E 7 } " > < p 1 4 : c r e a t i o n I d   x m l n s : p 1 4 = " h t t p : / / s c h e m a s . m i c r o s o f t . c o m / o f f i c e / p o w e r p o i n t / 2 0 1 0 / m a i n "   v a l = " 1 6 5 4 2 5 3 4 8 6 1 9 1 " / > < / p : e x t > < / p : e x t L s t > < / p : c S l d > < p : c l r M a p O v r > < a : m a s t e r C l r M a p p i n g / > < / p : c l r M a p O v r > < m c : A l t e r n a t e C o n t e n t   x m l n s : m c = " h t t p : / / s c h e m a s . o p e n x m l f o r m a t s . o r g / m a r k u p - c o m p a t i b i l i t y / 2 0 0 6 " > < m c : C h o i c e   x m l n s : p 1 4 = " h t t p : / / s c h e m a s . m i c r o s o f t . c o m / o f f i c e / p o w e r p o i n t / 2 0 1 0 / m a i n "   R e q u i r e s = " p 1 4 " > < p : t r a n s i t i o n   p 1 4 : d u r = " 1 2 5 0 "   s p d = " s l o w " > < p 1 4 : s w i t c h   d i r = " r " / > < / p : t r a n s i t i o n > < / m c : C h o i c e > < m c : F a l l b a c k > < p : t r a n s i t i o n   x m l n s : p 1 4 = " h t t p : / / s c h e m a s . m i c r o s o f t . c o m / o f f i c e / p o w e r p o i n t / 2 0 1 0 / m a i n "   s p d = " s l o w " > < p : f a d e / > < / p : t r a n s i t i o n > < / m c : F a l l b a c k > < / m c : A l t e r n a t e C o n t e n t > < / p : s l d >
</file>

<file path=ppt/slides/slide15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s h o w M a s t e r S p = " t r u e " > < p : c S l d   n a m e = "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p i c > < p : n v P i c P r > < p : c N v P r   i d = " 2 "   n a m e = " " > < a : e x t L s t > < a : e x t   u r i = " { 6 2 7 D 2 E D 5 - E 7 C C - 4 A 2 5 - A 0 D 0 - C 2 A 1 0 4 1 E F 1 4 F } " > < a 1 6 : c r e a t i o n I d   x m l n s : a 1 6 = " h t t p : / / s c h e m a s . m i c r o s o f t . c o m / o f f i c e / d r a w i n g / 2 0 1 0 / m a i n "   i d = " { F 6 6 E B 4 0 0 - 4 1 F D - 4 2 E E - 9 E 1 B - 0 B 6 C 8 4 2 E 3 D 9 5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f l i p H = " f a l s e "   f l i p V = " f a l s e "   r o t = " 0 " > < a : o f f   x = " 6 0 0 0 4 6 "   y = " 9 2 1 9 2 4 " / > < a : e x t   c x = " 8 1 2 9 0 0 6 "   c y = " 3 8 5 6 9 3 9 " / > < / a : x f r m > < a : p r s t G e o m   p r s t = " r e c t " > < a : a v L s t / > < / a : p r s t G e o m > < a : n o F i l l / > < / p : s p P r > < / p : p i c > < p : s p > < p : n v S p P r > < p : c N v P r   i d = " 3 "   n a m e = " " > < a : e x t L s t > < a : e x t   u r i = " { 8 9 5 E 5 A C 4 - F 5 F 9 - 4 5 B 3 - 8 2 5 E - D 0 9 C 6 D B 1 D C B 7 } " > < a 1 6 : c r e a t i o n I d   x m l n s : a 1 6 = " h t t p : / / s c h e m a s . m i c r o s o f t . c o m / o f f i c e / d r a w i n g / 2 0 1 0 / m a i n "   i d = " { F 2 3 2 8 7 1 6 - 5 1 8 9 - 4 E 1 C - B B 4 1 - 0 A 4 5 1 7 2 2 C 5 1 A } " / > < / a : e x t > < / a : e x t L s t > < / p : c N v P r > < p : c N v S p P r   t x B o x = " 1 " / > < p : n v P r > < p : c u s t D a t a L s t > < p : t a g s   r : i d = " r I d 3 " / > < / p : c u s t D a t a L s t > < / p : n v P r > < / p : n v S p P r > < p : s p P r > < a : x f r m   f l i p H = " f a l s e "   f l i p V = " f a l s e "   r o t = " 0 " > < a : o f f   x = " 1 9 7 6 7 7 0 "   y = " 4 1 5 2 0 4 " / > < a : e x t   c x = " 5 8 4 8 7 3 0 "   c y = " 3 0 8 5 5 2 " / > < / a : x f r m > < a : l n   c a p = " f l a t "   w = " 2 5 4 0 0 " > < a : s o l i d F i l l > < a : s c h e m e C l r   v a l = " a c c e n t 1 " > < a : s h a d e   v a l = " 5 0 0 0 0 " / > < / a : s c h e m e C l r > < / a : s o l i d F i l l > < a : p r s t D a s h   v a l = " s o l i d " / > < a : r o u n d / > < / a : l n > < / p : s p P r > < p : t x B o d y > < a : b o d y P r   a n c h o r = " c t r "   b I n s = " 4 7 6 2 5 "   l I n s = " 9 5 2 5 0 "   r I n s = " 9 5 2 5 0 "   r t l C o l = " 0 "   t I n s = " 4 7 6 2 5 "   v e r t = " h o r z " > < a : s p A u t o F i t / > < / a : b o d y P r > < a : l s t S t y l e / > < a : p > < a : p P r   a l g n = " c t r " > < a : d e f R P r   d i r t y = " 0 "   l a n g = " e n - U S "   s z = " 1 4 0 0 " / > < / a : p P r > < a : r > < a : r P r   d i r t y = " 0 "   l a n g = " e n - U S " / > < a : t > S I G N   I N   P A G E < / a : t > < / a : r > < a : e n d P a r a R P r   d i r t y = " 0 "   l a n g = " e n - U S " / > < / a : p > < / p : t x B o d y > < / p : s p > < / p : s p T r e e > < p : e x t L s t > < p : e x t   u r i = " { 9 B 9 B B 9 3 D - 2 9 7 4 - 4 A 0 4 - 8 1 6 9 - 8 C 5 6 7 3 C 9 4 3 1 1 } " > < p 1 4 : c r e a t i o n I d   x m l n s : p 1 4 = " h t t p : / / s c h e m a s . m i c r o s o f t . c o m / o f f i c e / p o w e r p o i n t / 2 0 1 0 / m a i n "   v a l = " 1 6 5 4 2 5 3 4 8 6 1 9 4 " / > < / p : e x t > < / p : e x t L s t > < / p : c S l d > < p : c l r M a p O v r > < a : m a s t e r C l r M a p p i n g / > < / p : c l r M a p O v r > < / p : s l d >
</file>

<file path=ppt/slides/slide16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s h o w M a s t e r S p = " t r u e " > < p : c S l d   n a m e = "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p i c > < p : n v P i c P r > < p : c N v P r   i d = " 2 "   n a m e = " " > < a : e x t L s t > < a : e x t   u r i = " { 6 C 5 8 3 2 0 6 - 5 4 9 6 - 4 B 8 3 - 9 1 8 6 - 9 0 3 9 D 7 4 9 F D 2 D } " > < a 1 6 : c r e a t i o n I d   x m l n s : a 1 6 = " h t t p : / / s c h e m a s . m i c r o s o f t . c o m / o f f i c e / d r a w i n g / 2 0 1 0 / m a i n "   i d = " { C 8 5 D E A B E - D 4 3 D - 4 7 F 7 - A 0 9 F - 3 5 5 B 7 A 8 0 9 8 D E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f l i p H = " f a l s e "   f l i p V = " f a l s e "   r o t = " 0 " > < a : o f f   x = " 6 2 6 5 0 6 "   y = " 9 8 9 2 9 5 " / > < a : e x t   c x = " 8 0 2 2 6 7 8 "   c y = " 3 7 9 4 8 5 5 " / > < / a : x f r m > < a : p r s t G e o m   p r s t = " r e c t " > < a : a v L s t / > < / a : p r s t G e o m > < a : n o F i l l / > < / p : s p P r > < / p : p i c > < p : s p > < p : n v S p P r > < p : c N v P r   i d = " 3 "   n a m e = " " > < a : e x t L s t > < a : e x t   u r i = " { 4 1 2 A 3 4 5 3 - 4 8 C E - 4 1 B F - A 3 6 7 - C 7 5 3 8 F A 3 9 D 6 9 } " > < a 1 6 : c r e a t i o n I d   x m l n s : a 1 6 = " h t t p : / / s c h e m a s . m i c r o s o f t . c o m / o f f i c e / d r a w i n g / 2 0 1 0 / m a i n "   i d = " { 6 7 0 F C 9 A 4 - F 7 F F - 4 9 C 6 - 8 D 5 B - 3 B F C 3 A 2 A F A A 8 } " / > < / a : e x t > < / a : e x t L s t > < / p : c N v P r > < p : c N v S p P r   t x B o x = " 1 " / > < p : n v P r > < p : c u s t D a t a L s t > < p : t a g s   r : i d = " r I d 3 " / > < / p : c u s t D a t a L s t > < / p : n v P r > < / p : n v S p P r > < p : s p P r > < a : x f r m   f l i p H = " f a l s e "   f l i p V = " f a l s e "   r o t = " 0 " > < a : o f f   x = " 1 8 5 4 5 2 7 "   y = " 4 1 2 2 8 0 " / > < a : e x t   c x = " 5 6 4 1 8 6 7 "   c y = " 3 0 8 5 5 2 " / > < / a : x f r m > < a : l n   c a p = " f l a t "   w = " 2 5 4 0 0 " > < a : s o l i d F i l l > < a : s c h e m e C l r   v a l = " a c c e n t 1 " > < a : s h a d e   v a l = " 5 0 0 0 0 " / > < / a : s c h e m e C l r > < / a : s o l i d F i l l > < a : p r s t D a s h   v a l = " s o l i d " / > < a : r o u n d / > < / a : l n > < / p : s p P r > < p : t x B o d y > < a : b o d y P r   a n c h o r = " c t r "   b I n s = " 4 7 6 2 5 "   l I n s = " 9 5 2 5 0 "   r I n s = " 9 5 2 5 0 "   r t l C o l = " 0 "   t I n s = " 4 7 6 2 5 "   v e r t = " h o r z " > < a : s p A u t o F i t / > < / a : b o d y P r > < a : l s t S t y l e / > < a : p > < a : p P r   a l g n = " c t r " > < a : d e f R P r   d i r t y = " 0 "   l a n g = " e n - U S "   s z = " 1 4 0 0 " / > < / a : p P r > < a : r > < a : r P r   d i r t y = " 0 "   l a n g = " e n - U S " / > < a : t > R E G I S T E R   P A G E < / a : t > < / a : r > < a : e n d P a r a R P r   d i r t y = " 0 "   l a n g = " e n - U S " / > < / a : p > < / p : t x B o d y > < / p : s p > < / p : s p T r e e > < p : e x t L s t > < p : e x t   u r i = " { 8 1 1 9 A A B 6 - 8 9 C 6 - 4 2 8 5 - B B F B - 0 B 3 9 8 0 0 F E 7 9 2 } " > < p 1 4 : c r e a t i o n I d   x m l n s : p 1 4 = " h t t p : / / s c h e m a s . m i c r o s o f t . c o m / o f f i c e / p o w e r p o i n t / 2 0 1 0 / m a i n "   v a l = " 1 6 5 4 2 5 3 4 8 6 1 9 7 " / > < / p : e x t > < / p : e x t L s t > < / p : c S l d > < p : c l r M a p O v r > < a : m a s t e r C l r M a p p i n g / > < / p : c l r M a p O v r > < / p : s l d >
</file>

<file path=ppt/slides/slide17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s h o w M a s t e r S p = " t r u e " > < p : c S l d   n a m e = "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p i c > < p : n v P i c P r > < p : c N v P r   i d = " 2 "   n a m e = " " > < a : e x t L s t > < a : e x t   u r i = " { 4 5 0 8 3 B F 3 - 3 1 7 6 - 4 1 1 8 - 8 3 E 2 - E 3 E D 1 9 6 0 F F 6 A } " > < a 1 6 : c r e a t i o n I d   x m l n s : a 1 6 = " h t t p : / / s c h e m a s . m i c r o s o f t . c o m / o f f i c e / d r a w i n g / 2 0 1 0 / m a i n "   i d = " { 0 3 E 3 E C A 5 - 5 B E 2 - 4 E E C - A F 0 2 - 8 1 B 9 A 5 B A 3 3 3 A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f l i p H = " f a l s e "   f l i p V = " f a l s e "   r o t = " 0 " > < a : o f f   x = " 5 9 5 8 7 4 "   y = " 9 6 0 9 9 6 " / > < a : e x t   c x = " 8 2 8 7 8 8 3 "   c y = " 3 8 6 3 3 2 1 " / > < / a : x f r m > < a : p r s t G e o m   p r s t = " r e c t " > < a : a v L s t / > < / a : p r s t G e o m > < a : n o F i l l / > < / p : s p P r > < / p : p i c > < p : s p > < p : n v S p P r > < p : c N v P r   i d = " 3 "   n a m e = " " > < a : e x t L s t > < a : e x t   u r i = " { 6 B 4 0 4 B E 4 - 9 0 B A - 4 0 F A - 9 1 7 D - 3 A 3 1 B D E 5 4 0 0 C } " > < a 1 6 : c r e a t i o n I d   x m l n s : a 1 6 = " h t t p : / / s c h e m a s . m i c r o s o f t . c o m / o f f i c e / d r a w i n g / 2 0 1 0 / m a i n "   i d = " { 1 4 7 9 F B 1 C - C 4 9 6 - 4 B 0 A - 8 5 D E - D 3 4 0 5 4 3 C 2 2 0 8 } " / > < / a : e x t > < / a : e x t L s t > < / p : c N v P r > < p : c N v S p P r   t x B o x = " 1 " / > < p : n v P r > < p : c u s t D a t a L s t > < p : t a g s   r : i d = " r I d 3 " / > < / p : c u s t D a t a L s t > < / p : n v P r > < / p : n v S p P r > < p : s p P r > < a : x f r m   f l i p H = " f a l s e "   f l i p V = " f a l s e "   r o t = " 0 " > < a : o f f   x = " 1 4 4 0 7 8 9 "   y = " 3 9 6 8 1 1 " / > < a : e x t   c x = " 6 3 4 7 0 9 8 "   c y = " 3 0 8 5 5 2 " / > < / a : x f r m > < a : l n   c a p = " f l a t "   w = " 2 5 4 0 0 " > < a : s o l i d F i l l > < a : s c h e m e C l r   v a l = " a c c e n t 1 " > < a : s h a d e   v a l = " 5 0 0 0 0 " / > < / a : s c h e m e C l r > < / a : s o l i d F i l l > < a : p r s t D a s h   v a l = " s o l i d " / > < a : r o u n d / > < / a : l n > < / p : s p P r > < p : t x B o d y > < a : b o d y P r   a n c h o r = " c t r "   b I n s = " 4 7 6 2 5 "   l I n s = " 9 5 2 5 0 "   r I n s = " 9 5 2 5 0 "   r t l C o l = " 0 "   t I n s = " 4 7 6 2 5 "   v e r t = " h o r z " > < a : s p A u t o F i t / > < / a : b o d y P r > < a : l s t S t y l e / > < a : p > < a : p P r   a l g n = " c t r " > < a : d e f R P r   d i r t y = " 0 "   l a n g = " e n - U S "   s z = " 1 4 0 0 " / > < / a : p P r > < a : r > < a : r P r   d i r t y = " 0 "   l a n g = " e n - U S " / > < a : t > A D D   N E W   S T O R Y   P A G E < / a : t > < / a : r > < a : e n d P a r a R P r   d i r t y = " 0 "   l a n g = " e n - U S " / > < / a : p > < / p : t x B o d y > < / p : s p > < / p : s p T r e e > < p : e x t L s t > < p : e x t   u r i = " { C 7 8 3 D E 1 5 - 4 9 2 2 - 4 9 3 D - 8 3 8 A - B E 7 C 1 E 6 D B 2 4 3 } " > < p 1 4 : c r e a t i o n I d   x m l n s : p 1 4 = " h t t p : / / s c h e m a s . m i c r o s o f t . c o m / o f f i c e / p o w e r p o i n t / 2 0 1 0 / m a i n "   v a l = " 1 6 5 4 2 5 3 4 8 6 2 0 0 " / > < / p : e x t > < / p : e x t L s t > < / p : c S l d > < p : c l r M a p O v r > < a : m a s t e r C l r M a p p i n g / > < / p : c l r M a p O v r > < / p : s l d >
</file>

<file path=ppt/slides/slide18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s h o w M a s t e r S p = " t r u e " > < p : c S l d   n a m e = "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p i c > < p : n v P i c P r > < p : c N v P r   i d = " 2 "   n a m e = " " > < a : e x t L s t > < a : e x t   u r i = " { C C C 8 3 0 A 8 - 1 7 6 E - 4 D 1 1 - 8 F E A - E 0 6 B 0 5 B 1 A B 2 D } " > < a 1 6 : c r e a t i o n I d   x m l n s : a 1 6 = " h t t p : / / s c h e m a s . m i c r o s o f t . c o m / o f f i c e / d r a w i n g / 2 0 1 0 / m a i n "   i d = " { 4 E C 6 0 2 3 5 - 3 7 D A - 4 C B 2 - 9 E A 3 - 6 8 7 6 6 9 2 3 9 C 2 6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f l i p H = " f a l s e "   f l i p V = " f a l s e "   r o t = " 0 " > < a : o f f   x = " 3 8 1 5 7 1 "   y = " 9 3 2 8 5 9 " / > < a : e x t   c x = " 8 5 5 0 1 8 3 "   c y = " 3 8 6 6 1 3 1 " / > < / a : x f r m > < a : p r s t G e o m   p r s t = " r e c t " > < a : a v L s t / > < / a : p r s t G e o m > < a : n o F i l l / > < / p : s p P r > < / p : p i c > < p : s p > < p : n v S p P r > < p : c N v P r   i d = " 3 "   n a m e = " " > < a : e x t L s t > < a : e x t   u r i = " { 6 0 C 4 C 3 5 E - F 3 F E - 4 4 D 4 - 8 A D 3 - 1 4 7 9 4 3 8 4 0 5 1 E } " > < a 1 6 : c r e a t i o n I d   x m l n s : a 1 6 = " h t t p : / / s c h e m a s . m i c r o s o f t . c o m / o f f i c e / d r a w i n g / 2 0 1 0 / m a i n "   i d = " { E 6 9 9 D 2 D 9 - 5 0 C 4 - 4 E F 2 - 8 6 7 8 - F 7 C C 1 B 3 3 7 1 D 5 } " / > < / a : e x t > < / a : e x t L s t > < / p : c N v P r > < p : c N v S p P r   t x B o x = " 1 " / > < p : n v P r > < p : c u s t D a t a L s t > < p : t a g s   r : i d = " r I d 3 " / > < / p : c u s t D a t a L s t > < / p : n v P r > < / p : n v S p P r > < p : s p P r > < a : x f r m   f l i p H = " f a l s e "   f l i p V = " f a l s e "   r o t = " 0 " > < a : o f f   x = " 1 4 8 7 7 8 6 "   y = " 3 7 3 3 6 0 " / > < a : e x t   c x = " 6 1 6 8 4 3 7 "   c y = " 3 0 8 5 5 2 " / > < / a : x f r m > < a : l n   c a p = " f l a t "   w = " 2 5 4 0 0 " > < a : s o l i d F i l l > < a : s c h e m e C l r   v a l = " a c c e n t 1 " > < a : s h a d e   v a l = " 5 0 0 0 0 " / > < / a : s c h e m e C l r > < / a : s o l i d F i l l > < a : p r s t D a s h   v a l = " s o l i d " / > < a : r o u n d / > < / a : l n > < / p : s p P r > < p : t x B o d y > < a : b o d y P r   a n c h o r = " c t r "   b I n s = " 4 7 6 2 5 "   l I n s = " 9 5 2 5 0 "   r I n s = " 9 5 2 5 0 "   r t l C o l = " 0 "   t I n s = " 4 7 6 2 5 "   v e r t = " h o r z " > < a : s p A u t o F i t / > < / a : b o d y P r > < a : l s t S t y l e / > < a : p > < a : p P r   a l g n = " c t r " > < a : d e f R P r   d i r t y = " 0 "   l a n g = " e n - U S "   s z = " 1 4 0 0 " / > < / a : p P r > < a : r > < a : r P r   d i r t y = " 0 "   l a n g = " e n - U S " / > < a : t > V I E W   Y O U R   S T O R Y   P A G E < / a : t > < / a : r > < a : e n d P a r a R P r   d i r t y = " 0 "   l a n g = " e n - U S " / > < / a : p > < / p : t x B o d y > < / p : s p > < / p : s p T r e e > < p : e x t L s t > < p : e x t   u r i = " { 3 C 6 4 3 B 5 5 - B 1 D 1 - 4 C 2 C - B D 3 9 - E D 2 9 4 9 0 7 0 3 B C } " > < p 1 4 : c r e a t i o n I d   x m l n s : p 1 4 = " h t t p : / / s c h e m a s . m i c r o s o f t . c o m / o f f i c e / p o w e r p o i n t / 2 0 1 0 / m a i n "   v a l = " 1 6 5 4 2 5 3 4 8 6 2 0 3 " / > < / p : e x t > < / p : e x t L s t > < / p : c S l d > < p : c l r M a p O v r > < a : m a s t e r C l r M a p p i n g / > < / p : c l r M a p O v r > < / p : s l d >
</file>

<file path=ppt/slides/slide19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1 5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e x t B o x   1 " > < a : e x t L s t > < a : e x t   u r i = " { F F A 8 A F F 8 - 0 1 B 4 - 4 8 A 9 - A 4 A F - 0 F 2 7 C 2 5 E 4 2 1 C } " > < a 1 6 : c r e a t i o n I d   x m l n s : a 1 6 = " h t t p : / / s c h e m a s . m i c r o s o f t . c o m / o f f i c e / d r a w i n g / 2 0 1 0 / m a i n "   i d = " { 2 4 A 5 0 6 8 5 - A A 2 2 - 4 1 B 4 - B 6 3 A - 5 2 8 D 2 E 8 1 4 D 6 F } " / > < / a : e x t > < / a : e x t L s t > < / p : c N v P r > < p : c N v S p P r   t x B o x = " 1 " / > < p : n v P r / > < / p : n v S p P r > < p : s p P r > < a : x f r m   f l i p H = " t r u e "   r o t = " 0 " > < a : o f f   x = " 2 1 8 3 8 9 "   y = " 1 1 0 8 3 2 " / > < a : e x t   c x = " 7 0 8 9 9 4 3 "   c y = " 6 3 9 9 4 6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/ > < a : r > < a : r P r   b = " 1 "   d i r t y = " 0 "   l a n g = " e n - U S "   s z = " 3 6 0 0 "   u = " s n g " > < a : s o l i d F i l l > < a : s c h e m e C l r   v a l = " a c c e n t 1 " > < a : l u m M o d   v a l = " 7 5 0 0 0 " / > < / a : s c h e m e C l r > < / a : s o l i d F i l l > < a : l a t i n   t y p e f a c e = " C a b i n " / > < / a : r P r > < a : t > F U T U R E   E N H A N C E M E N T < / a : t > < / a : r > < a : e n d P a r a R P r   b = " 1 "   d i r t y = " 0 "   l a n g = " e n - U S "   s z = " 3 6 0 0 "   u = " s n g " > < a : s o l i d F i l l > < a : s c h e m e C l r   v a l = " a c c e n t 1 " > < a : l u m M o d   v a l = " 7 5 0 0 0 " / > < / a : s c h e m e C l r > < / a : s o l i d F i l l > < a : l a t i n   t y p e f a c e = " C a b i n " / > < / a : e n d P a r a R P r > < / a : p > < / p : t x B o d y > < / p : s p > < p : s p > < p : n v S p P r > < p : c N v P r   i d = " 3 "   n a m e = " T e x t B o x   2 " > < a : e x t L s t > < a : e x t   u r i = " { D 0 1 6 7 B 5 B - A F 8 7 - 4 E 1 F - B C 8 C - 1 3 3 D 8 5 7 6 0 D 9 C } " > < a 1 6 : c r e a t i o n I d   x m l n s : a 1 6 = " h t t p : / / s c h e m a s . m i c r o s o f t . c o m / o f f i c e / d r a w i n g / 2 0 1 0 / m a i n "   i d = " { 7 E 6 0 4 F F 1 - 1 7 3 1 - 4 0 6 6 - 8 6 E E - D C 8 A 7 A 9 B E E A A } " / > < / a : e x t > < / a : e x t L s t > < / p : c N v P r > < p : c N v S p P r   t x B o x = " 1 " / > < p : n v P r / > < / p : n v S p P r > < p : s p P r > < a : x f r m   r o t = " 0 " > < a : o f f   x = " 5 1 9 3 8 8 "   y = " 1 0 5 8 1 2 2 " / > < a : e x t   c x = " 4 3 2 5 3 3 1 "   c y = " 3 4 4 3 3 7 3 " / > < / a : x f r m > < a : p r s t G e o m   p r s t = " r e c t " > < a : a v L s t / > < / a : p r s t G e o m > < a : n o F i l l / > < / p : s p P r > < p : t x B o d y > < a : b o d y P r   a n c h o r = " t "   b I n s = " 4 5 7 2 0 "   l I n s = " 9 1 4 4 0 "   r I n s = " 9 1 4 4 0 "   r t l C o l = " 0 "   t I n s = " 4 5 7 2 0 "   v e r t = " h o r z "   w r a p = " s q u a r e " > < a : s p A u t o F i t / > < / a : b o d y P r > < a : l s t S t y l e / > < a : p > < a : p P r   a l g n = " j u s t "   i n d e n t = " - 3 4 2 9 0 0 "   m a r L = " 3 4 2 9 0 0 " > < a : b u F o n t   t y p e f a c e = " W i n g d i n g s " / > < a : b u C h a r   c h a r = "�� " / > < / a : p P r > < a : r > < a : r P r   b = " 0 "   d i r t y = " 0 "   l a n g = " e n - U S "   s z = " 2 4 0 0 " > < a : l a t i n   t y p e f a c e = " C a b i n " / > < / a : r P r > < a : t > C o m m e n t   b o x   w i l l   b e   a d d e d   i n   V I E W   A L L   t a b . < / a : t > < / a : r > < / a : p > < a : p > < a : p P r   a l g n = " j u s t "   i n d e n t = " - 3 4 2 9 0 0 "   m a r L = " 3 4 2 9 0 0 " > < a : b u F o n t   t y p e f a c e = " W i n g d i n g s " / > < a : b u C h a r   c h a r = "�� " / > < / a : p P r > < a : r > < a : r P r   b = " 0 "   d i r t y = " 0 "   l a n g = " e n - U S "   s z = " 2 4 0 0 " > < a : l a t i n   t y p e f a c e = " C a b i n " / > < / a : r P r > < a : t > A   p r o f i l e   i c o n   w i l l   b e   t h e r e   f o r   e a c h   u s e r . < / a : t > < / a : r > < / a : p > < a : p > < a : p P r   a l g n = " j u s t "   i n d e n t = " - 3 4 2 9 0 0 "   m a r L = " 3 4 2 9 0 0 " > < a : b u F o n t   t y p e f a c e = " W i n g d i n g s " / > < a : b u C h a r   c h a r = "�� " / > < / a : p P r > < a : r > < a : r P r   b = " 0 "   d i r t y = " 0 "   l a n g = " e n - U S "   s z = " 2 4 0 0 " > < a : l a t i n   t y p e f a c e = " C a b i n " / > < / a : r P r > < a : t > U s e r s   c a n   u p l o a d   i m a g e s   a n d   < / a : t > < / a : r > < a : r > < a : r P r   b = " 0 "   d i r t y = " 0 "   l a n g = " e n - U S "   s z = " 2 4 0 0 " > < a : l a t i n   t y p e f a c e = " C a b i n " / > < / a : r P r > < a : t > v i d e o s < / a : t > < / a : r > < a : r > < a : r P r   b = " 0 "   d i r t y = " 0 "   l a n g = " e n - U S "   s z = " 2 4 0 0 " > < a : l a t i n   t y p e f a c e = " C a b i n " / > < / a : r P r > < a : t >   i n   t h e i r   s t o r i e s . < / a : t > < / a : r > < / a : p > < a : p > < a : p P r   a l g n = " j u s t "   i n d e n t = " - 3 4 2 9 0 0 "   m a r L = " 3 4 2 9 0 0 " > < a : b u F o n t   t y p e f a c e = " W i n g d i n g s " / > < a : b u C h a r   c h a r = "�� " / > < / a : p P r > < a : r > < a : r P r   b = " 0 "   d i r t y = " 0 "   l a n g = " e n - U S "   s z = " 2 4 0 0 " > < a : l a t i n   t y p e f a c e = " C a b i n " / > < / a : r P r > < a : t > U s e r s   c a n   r e a c t   a n   e m o j i   t o   o t h e r   s t o r i e s . < / a : t > < / a : r > < / a : p > < a : p > < a : p P r / > < a : r > < a : r P r   d i r t y = " 0 "   l a n g = " e n - U S "   s z = " 2 8 0 0 " / > < a : t / > < / a : r > < a : e n d P a r a R P r   d i r t y = " 0 "   l a n g = " e n - U S "   s z = " 2 8 0 0 " / > < / a : p > < / p : t x B o d y > < / p : s p > < p : p i c > < p : n v P i c P r > < p : c N v P r   i d = " 4 "   n a m e = " P i c t u r e   3 " > < a : e x t L s t > < a : e x t   u r i = " { 1 8 0 1 6 2 1 8 - 2 6 F 7 - 4 B 8 6 - 9 F F F - A E 2 E 7 9 2 4 1 2 B 7 } " > < a 1 6 : c r e a t i o n I d   x m l n s : a 1 6 = " h t t p : / / s c h e m a s . m i c r o s o f t . c o m / o f f i c e / d r a w i n g / 2 0 1 0 / m a i n "   i d = " { D E 8 2 C F 8 E - 5 8 4 6 - 4 9 2 5 - B 8 3 2 - A 2 5 1 0 4 0 3 0 5 6 C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5 8 5 8 8 2 7 "   y = " 2 6 8 2 1 3 5 " / > < a : e x t   c x = " 2 3 5 3 7 3 2 "   c y = " 2 2 3 3 5 2 6 " / > < / a : x f r m > < a : p r s t G e o m   p r s t = " r e c t " > < a : a v L s t / > < / a : p r s t G e o m > < a : n o F i l l / > < / p : s p P r > < / p : p i c > < p : p i c > < p : n v P i c P r > < p : c N v P r   i d = " 5 "   n a m e = " P i c t u r e   4 " > < a : e x t L s t > < a : e x t   u r i = " { 6 8 8 F 6 0 7 D - E A 9 8 - 4 4 B 2 - B 7 8 B - 6 9 6 5 F 1 7 5 D 8 2 F } " > < a 1 6 : c r e a t i o n I d   x m l n s : a 1 6 = " h t t p : / / s c h e m a s . m i c r o s o f t . c o m / o f f i c e / d r a w i n g / 2 0 1 0 / m a i n "   i d = " { 4 8 5 1 A B 7 2 - 4 E 2 F - 4 D 2 C - 8 E 8 B - B 6 2 7 D A D 5 3 6 F 7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t r e t c h > < a : f i l l R e c t / > < / a : s t r e t c h > < / p : b l i p F i l l > < p : s p P r > < a : x f r m   r o t = " 0 " > < a : o f f   x = " 5 7 0 7 0 4 6 "   y = " 1 0 5 8 1 2 2 " / > < a : e x t   c x = " 2 6 5 7 3 0 3 "   c y = " 1 4 2 9 5 5 9 " / > < / a : x f r m > < a : p r s t G e o m   p r s t = " r e c t " > < a : a v L s t / > < / a : p r s t G e o m > < a : n o F i l l / > < a : l n > < a : n o F i l l / > < / a : l n > < a : e f f e c t L s t > < a : o u t e r S h d w   b l u r R a d = " 2 9 2 1 0 0 "   d i r = " 2 7 0 0 0 0 0 "   d i s t = " 1 3 9 7 0 0 " > < a : s r g b C l r   v a l = " 3 3 3 3 3 3 " > < a : a l p h a   v a l = " 6 5 0 0 0 " / > < / a : s r g b C l r > < / a : o u t e r S h d w > < / a : e f f e c t L s t > < / p : s p P r > < / p : p i c > < / p : s p T r e e > < p : e x t L s t > < p : e x t   u r i = " { 3 4 B 4 B 9 F 7 - 5 9 F 7 - 4 9 1 0 - 9 C F 2 - 8 1 8 2 E 6 6 F F 7 6 2 } " > < p 1 4 : c r e a t i o n I d   x m l n s : p 1 4 = " h t t p : / / s c h e m a s . m i c r o s o f t . c o m / o f f i c e / p o w e r p o i n t / 2 0 1 0 / m a i n "   v a l = " 1 6 5 4 2 5 3 4 8 6 2 0 6 " / > < / p : e x t > < / p : e x t L s t > < / p : c S l d > < p : c l r M a p O v r > < a : m a s t e r C l r M a p p i n g / > < / p : c l r M a p O v r > < m c : A l t e r n a t e C o n t e n t   x m l n s : m c = " h t t p : / / s c h e m a s . o p e n x m l f o r m a t s . o r g / m a r k u p - c o m p a t i b i l i t y / 2 0 0 6 " > < m c : C h o i c e   x m l n s : p 1 4 = " h t t p : / / s c h e m a s . m i c r o s o f t . c o m / o f f i c e / p o w e r p o i n t / 2 0 1 0 / m a i n "   R e q u i r e s = " p 1 4 " > < p : t r a n s i t i o n   p 1 4 : d u r = " 4 4 0 0 "   s p d = " s l o w " > < p 1 4 : h o n e y c o m b / > < / p : t r a n s i t i o n > < / m c : C h o i c e > < m c : F a l l b a c k > < p : t r a n s i t i o n   x m l n s : p 1 4 = " h t t p : / / s c h e m a s . m i c r o s o f t . c o m / o f f i c e / p o w e r p o i n t / 2 0 1 0 / m a i n "   s p d = " s l o w " > < p : f a d e / > < / p : t r a n s i t i o n > < / m c : F a l l b a c k > < / m c : A l t e r n a t e C o n t e n t > < / p : s l d >
</file>

<file path=ppt/slides/slide2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2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i t l e   1 " > < a : e x t L s t > < a : e x t   u r i = " { 7 0 7 E 3 A 5 0 - A B C F - 4 1 7 7 - A D 1 D - B 8 6 B 5 1 9 1 D 3 C F } " > < a 1 6 : c r e a t i o n I d   x m l n s : a 1 6 = " h t t p : / / s c h e m a s . m i c r o s o f t . c o m / o f f i c e / d r a w i n g / 2 0 1 0 / m a i n "   i d = " { 5 B 7 9 5 3 F 7 - 4 F D 8 - 4 C D 4 - B 6 2 E - 5 7 4 5 C E B 2 7 1 B 9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9 5 1 8 3 3 "   y = " 1 2 4 1 2 0 " / > < a : e x t   c x = " 4 7 5 8 4 6 1 "   c y = " 3 8 6 4 6 7 3 " / > < / a : x f r m > < / p : s p P r > < p : t x B o d y > < a : b o d y P r   r t l C o l = " 0 "   v e r t = " h o r z " > < a : n o r m A u t o f i t   f o n t S c a l e = " 1 0 0 0 0 0 "   l n S p c R e d u c t i o n = " 1 0 0 0 0 " / > < / a : b o d y P r > < a : l s t S t y l e / > < a : p > < a : p P r > < a : b u C l r > < a : s c h e m e C l r   v a l = " b g 1 " / > < / a : b u C l r > < / a : p P r > < a : b r > < a : r P r   d i r t y = " 0 "   l a n g = " e n - U S "   s z = " 2 8 0 0 " > < a : l a t i n   t y p e f a c e = " A l g e r i a n " / > < / a : r P r > < / a : b r > < a : r > < a : r P r   d i r t y = " 0 "   l a n g = " e n - U S "   s z = " 4 0 0 0 " > < a : s o l i d F i l l > < a : s c h e m e C l r   v a l = " b g 2 " > < a : l u m M o d   v a l = " 6 0 0 0 0 " / > < a : l u m O f f   v a l = " 4 0 0 0 0 " / > < / a : s c h e m e C l r > < / a : s o l i d F i l l > < a : l a t i n   t y p e f a c e = " B e r l i n   S a n s   F B " / > < / a : r P r > < a : t > T E A M   M E M B E R S < / a : t > < / a : r > < a : b r > < a : r P r   d i r t y = " 0 "   l a n g = " e n - U S "   s z = " 4 0 0 0 " > < a : l a t i n   t y p e f a c e = " B e r l i n   S a n s   F B " / > < / a : r P r > < / a : b r > < a : b r > < a : r P r   d i r t y = " 0 "   l a n g = " e n - U S "   s z = " 2 8 0 0 " > < a : s o l i d F i l l > < a : s c h e m e C l r   v a l = " a c c e n t 1 " > < a : l u m M o d   v a l = " 4 0 0 0 0 " / > < a : l u m O f f   v a l = " 6 0 0 0 0 " / > < / a : s c h e m e C l r > < / a : s o l i d F i l l > < a : l a t i n   t y p e f a c e = " A l g e r i a n " / > < / a : r P r > < / a : b r > < a : r > < a : r P r   d i r t y = " 0 "   l a n g = " e n - U S "   s z = " 2 8 0 0 " > < a : s o l i d F i l l > < a : s c h e m e C l r   v a l = " b g 2 " / > < / a : s o l i d F i l l > < a : e f f e c t L s t > < a : o u t e r S h d w   b l u r R a d = " 3 8 1 0 0 "   d i r = " 2 7 0 0 0 0 0 "   d i s t = " 3 8 1 0 0 " > < a : s r g b C l r   v a l = " 0 0 0 0 0 0 " > < a : a l p h a   v a l = " 4 3 1 3 7 " / > < / a : s r g b C l r > < / a : o u t e r S h d w > < / a : e f f e c t L s t > < a : l a t i n   t y p e f a c e = " A l g e r i a n " / > < / a : r P r > < a : t > 1 < / a : t > < / a : r > < a : r > < a : r P r   d i r t y = " 0 "   l a n g = " e n - U S "   s z = " 2 8 0 0 " > < a : s o l i d F i l l > < a : s c h e m e C l r   v a l = " b g 2 " / > < / a : s o l i d F i l l > < a : l a t i n   t y p e f a c e = " A l g e r i a n " / > < / a : r P r > < a : t > .   < / a : t > < / a : r > < a : r > < a : r P r   d i r t y = " 0 "   e r r = " 1 "   l a n g = " e n - U S "   s z = " 2 8 0 0 " > < a : s o l i d F i l l > < a : s c h e m e C l r   v a l = " b g 2 " / > < / a : s o l i d F i l l > < a : l a t i n   t y p e f a c e = " A l g e r i a n " / > < / a : r P r > < a : t > M A R A D A < / a : t > < / a : r > < a : r > < a : r P r   d i r t y = " 0 "   l a n g = " e n - U S "   s z = " 2 8 0 0 " > < a : s o l i d F i l l > < a : s c h e m e C l r   v a l = " b g 2 " / > < / a : s o l i d F i l l > < a : l a t i n   t y p e f a c e = " A l g e r i a n " / > < / a : r P r > < a : t >   N A G A M A N I < / a : t > < / a : r > < a : b r > < a : r P r   d i r t y = " 0 "   l a n g = " e n - U S "   s z = " 2 8 0 0 " > < a : s o l i d F i l l > < a : s c h e m e C l r   v a l = " b g 2 " / > < / a : s o l i d F i l l > < a : e f f e c t L s t > < a : o u t e r S h d w   b l u r R a d = " 3 8 1 0 0 "   d i r = " 2 7 0 0 0 0 0 "   d i s t = " 3 8 1 0 0 " > < a : s r g b C l r   v a l = " 0 0 0 0 0 0 " > < a : a l p h a   v a l = " 4 3 1 3 7 " / > < / a : s r g b C l r > < / a : o u t e r S h d w > < / a : e f f e c t L s t > < a : l a t i n   t y p e f a c e = " A l g e r i a n " / > < / a : r P r > < / a : b r > < a : r > < a : r P r   d i r t y = " 0 "   l a n g = " e n - U S "   s z = " 2 8 0 0 " > < a : s o l i d F i l l > < a : s c h e m e C l r   v a l = " b g 2 " / > < / a : s o l i d F i l l > < a : e f f e c t L s t > < a : o u t e r S h d w   b l u r R a d = " 3 8 1 0 0 "   d i r = " 2 7 0 0 0 0 0 "   d i s t = " 3 8 1 0 0 " > < a : s r g b C l r   v a l = " 0 0 0 0 0 0 " > < a : a l p h a   v a l = " 4 3 1 3 7 " / > < / a : s r g b C l r > < / a : o u t e r S h d w > < / a : e f f e c t L s t > < a : l a t i n   t y p e f a c e = " A l g e r i a n " / > < / a : r P r > < a : t > 2 < / a : t > < / a : r > < a : r > < a : r P r   d i r t y = " 0 "   l a n g = " e n - U S "   s z = " 2 8 0 0 " > < a : s o l i d F i l l > < a : s c h e m e C l r   v a l = " b g 2 " / > < / a : s o l i d F i l l > < a : l a t i n   t y p e f a c e = " A l g e r i a n " / > < / a : r P r > < a : t > .   M I N P U R I   < / a : t > < / a : r > < a : r > < a : r P r   d i r t y = " 0 "   e r r = " 1 "   l a n g = " e n - U S "   s z = " 2 8 0 0 " > < a : s o l i d F i l l > < a : s c h e m e C l r   v a l = " b g 2 " / > < / a : s o l i d F i l l > < a : l a t i n   t y p e f a c e = " A l g e r i a n " / > < / a : r P r > < a : t > P O O J A < / a : t > < / a : r > < a : b r > < a : r P r   d i r t y = " 0 "   l a n g = " e n - U S "   s z = " 2 8 0 0 " > < a : s o l i d F i l l > < a : s c h e m e C l r   v a l = " b g 2 " / > < / a : s o l i d F i l l > < a : e f f e c t L s t > < a : o u t e r S h d w   b l u r R a d = " 3 8 1 0 0 "   d i r = " 2 7 0 0 0 0 0 "   d i s t = " 3 8 1 0 0 " > < a : s r g b C l r   v a l = " 0 0 0 0 0 0 " > < a : a l p h a   v a l = " 4 3 1 3 7 " / > < / a : s r g b C l r > < / a : o u t e r S h d w > < / a : e f f e c t L s t > < a : l a t i n   t y p e f a c e = " A l g e r i a n " / > < / a : r P r > < / a : b r > < a : r > < a : r P r   d i r t y = " 0 "   l a n g = " e n - U S "   s z = " 2 8 0 0 " > < a : s o l i d F i l l > < a : s c h e m e C l r   v a l = " b g 2 " / > < / a : s o l i d F i l l > < a : e f f e c t L s t > < a : o u t e r S h d w   b l u r R a d = " 3 8 1 0 0 "   d i r = " 2 7 0 0 0 0 0 "   d i s t = " 3 8 1 0 0 " > < a : s r g b C l r   v a l = " 0 0 0 0 0 0 " > < a : a l p h a   v a l = " 4 3 1 3 7 " / > < / a : s r g b C l r > < / a : o u t e r S h d w > < / a : e f f e c t L s t > < a : l a t i n   t y p e f a c e = " A l g e r i a n " / > < / a : r P r > < a : t > 3 < / a : t > < / a : r > < a : r > < a : r P r   d i r t y = " 0 "   l a n g = " e n - U S "   s z = " 2 8 0 0 " > < a : s o l i d F i l l > < a : s c h e m e C l r   v a l = " b g 2 " / > < / a : s o l i d F i l l > < a : l a t i n   t y p e f a c e = " A l g e r i a n " / > < / a : r P r > < a : t > .   M O N I C A   D A V I D < / a : t > < / a : r > < a : b r > < a : r P r   d i r t y = " 0 "   l a n g = " e n - U S "   s z = " 2 8 0 0 " > < a : s o l i d F i l l > < a : s c h e m e C l r   v a l = " b g 2 " / > < / a : s o l i d F i l l > < a : e f f e c t L s t > < a : o u t e r S h d w   b l u r R a d = " 3 8 1 0 0 "   d i r = " 2 7 0 0 0 0 0 "   d i s t = " 3 8 1 0 0 " > < a : s r g b C l r   v a l = " 0 0 0 0 0 0 " > < a : a l p h a   v a l = " 4 3 1 3 7 " / > < / a : s r g b C l r > < / a : o u t e r S h d w > < / a : e f f e c t L s t > < a : l a t i n   t y p e f a c e = " A l g e r i a n " / > < / a : r P r > < / a : b r > < a : r > < a : r P r   d i r t y = " 0 "   l a n g = " e n - U S "   s z = " 2 8 0 0 " > < a : s o l i d F i l l > < a : s c h e m e C l r   v a l = " b g 2 " / > < / a : s o l i d F i l l > < a : e f f e c t L s t > < a : o u t e r S h d w   b l u r R a d = " 3 8 1 0 0 "   d i r = " 2 7 0 0 0 0 0 "   d i s t = " 3 8 1 0 0 " > < a : s r g b C l r   v a l = " 0 0 0 0 0 0 " > < a : a l p h a   v a l = " 4 3 1 3 7 " / > < / a : s r g b C l r > < / a : o u t e r S h d w > < / a : e f f e c t L s t > < a : l a t i n   t y p e f a c e = " A l g e r i a n " / > < / a : r P r > < a : t > 4 .   < / a : t > < / a : r > < a : r > < a : r P r   d i r t y = " 0 "   e r r = " 1 "   l a n g = " e n - U S "   s z = " 2 8 0 0 " > < a : s o l i d F i l l > < a : s c h e m e C l r   v a l = " b g 2 " / > < / a : s o l i d F i l l > < a : e f f e c t L s t > < a : o u t e r S h d w   b l u r R a d = " 3 8 1 0 0 "   d i r = " 2 7 0 0 0 0 0 "   d i s t = " 3 8 1 0 0 " > < a : s r g b C l r   v a l = " 0 0 0 0 0 0 " > < a : a l p h a   v a l = " 4 3 1 3 7 " / > < / a : s r g b C l r > < / a : o u t e r S h d w > < / a : e f f e c t L s t > < a : l a t i n   t y p e f a c e = " A l g e r i a n " / > < / a : r P r > < a : t > S H A S A N T H < / a : t > < / a : r > < a : r > < a : r P r   d i r t y = " 0 "   l a n g = " e n - U S "   s z = " 2 8 0 0 " > < a : s o l i d F i l l > < a : s c h e m e C l r   v a l = " b g 2 " / > < / a : s o l i d F i l l > < a : e f f e c t L s t > < a : o u t e r S h d w   b l u r R a d = " 3 8 1 0 0 "   d i r = " 2 7 0 0 0 0 0 "   d i s t = " 3 8 1 0 0 " > < a : s r g b C l r   v a l = " 0 0 0 0 0 0 " > < a : a l p h a   v a l = " 4 3 1 3 7 " / > < / a : s r g b C l r > < / a : o u t e r S h d w > < / a : e f f e c t L s t > < a : l a t i n   t y p e f a c e = " A l g e r i a n " / > < / a : r P r > < a : t >   S < / a : t > < / a : r > < a : b r > < a : r P r   d i r t y = " 0 "   l a n g = " e n - U S "   s z = " 2 8 0 0 " > < a : s o l i d F i l l > < a : s c h e m e C l r   v a l = " b g 2 " / > < / a : s o l i d F i l l > < a : e f f e c t L s t > < a : o u t e r S h d w   b l u r R a d = " 3 8 1 0 0 "   d i r = " 2 7 0 0 0 0 0 "   d i s t = " 3 8 1 0 0 " > < a : s r g b C l r   v a l = " 0 0 0 0 0 0 " > < a : a l p h a   v a l = " 4 3 1 3 7 " / > < / a : s r g b C l r > < / a : o u t e r S h d w > < / a : e f f e c t L s t > < a : l a t i n   t y p e f a c e = " A l g e r i a n " / > < / a : r P r > < / a : b r > < a : r > < a : r P r   d i r t y = " 0 "   l a n g = " e n - U S "   s z = " 2 8 0 0 " > < a : s o l i d F i l l > < a : s c h e m e C l r   v a l = " b g 2 " / > < / a : s o l i d F i l l > < a : e f f e c t L s t > < a : o u t e r S h d w   b l u r R a d = " 3 8 1 0 0 "   d i r = " 2 7 0 0 0 0 0 "   d i s t = " 3 8 1 0 0 " > < a : s r g b C l r   v a l = " 0 0 0 0 0 0 " > < a : a l p h a   v a l = " 4 3 1 3 7 " / > < / a : s r g b C l r > < / a : o u t e r S h d w > < / a : e f f e c t L s t > < a : l a t i n   t y p e f a c e = " A l g e r i a n " / > < / a : r P r > < a : t > 5 .   < / a : t > < / a : r > < a : r > < a : r P r   d i r t y = " 0 "   e r r = " 1 "   l a n g = " e n - U S "   s z = " 2 8 0 0 " > < a : s o l i d F i l l > < a : s c h e m e C l r   v a l = " b g 2 " / > < / a : s o l i d F i l l > < a : e f f e c t L s t > < a : o u t e r S h d w   b l u r R a d = " 3 8 1 0 0 "   d i r = " 2 7 0 0 0 0 0 "   d i s t = " 3 8 1 0 0 " > < a : s r g b C l r   v a l = " 0 0 0 0 0 0 " > < a : a l p h a   v a l = " 4 3 1 3 7 " / > < / a : s r g b C l r > < / a : o u t e r S h d w > < / a : e f f e c t L s t > < a : l a t i n   t y p e f a c e = " A l g e r i a n " / > < / a : r P r > < a : t > S O U N D A R I A < / a : t > < / a : r > < a : r > < a : r P r   d i r t y = " 0 "   l a n g = " e n - U S "   s z = " 2 8 0 0 " > < a : s o l i d F i l l > < a : s c h e m e C l r   v a l = " b g 2 " / > < / a : s o l i d F i l l > < a : e f f e c t L s t > < a : o u t e r S h d w   b l u r R a d = " 3 8 1 0 0 "   d i r = " 2 7 0 0 0 0 0 "   d i s t = " 3 8 1 0 0 " > < a : s r g b C l r   v a l = " 0 0 0 0 0 0 " > < a : a l p h a   v a l = " 4 3 1 3 7 " / > < / a : s r g b C l r > < / a : o u t e r S h d w > < / a : e f f e c t L s t > < a : l a t i n   t y p e f a c e = " A l g e r i a n " / > < / a : r P r > < a : t >   V � < / a : t > < / a : r > < a : b r > < a : r P r   d i r t y = " 0 "   l a n g = " e n - U S "   s z = " 2 8 0 0 " > < a : s o l i d F i l l > < a : s c h e m e C l r   v a l = " b g 2 " / > < / a : s o l i d F i l l > < a : e f f e c t L s t > < a : o u t e r S h d w   b l u r R a d = " 3 8 1 0 0 "   d i r = " 2 7 0 0 0 0 0 "   d i s t = " 3 8 1 0 0 " > < a : s r g b C l r   v a l = " 0 0 0 0 0 0 " > < a : a l p h a   v a l = " 4 3 1 3 7 " / > < / a : s r g b C l r > < / a : o u t e r S h d w > < / a : e f f e c t L s t > < a : l a t i n   t y p e f a c e = " A l g e r i a n " / > < / a : r P r > < / a : b r > < a : r > < a : r P r   d i r t y = " 0 "   l a n g = " e n - U S "   s z = " 2 8 0 0 " > < a : s o l i d F i l l > < a : s c h e m e C l r   v a l = " b g 2 " / > < / a : s o l i d F i l l > < a : e f f e c t L s t > < a : o u t e r S h d w   b l u r R a d = " 3 8 1 0 0 "   d i r = " 2 7 0 0 0 0 0 "   d i s t = " 3 8 1 0 0 " > < a : s r g b C l r   v a l = " 0 0 0 0 0 0 " > < a : a l p h a   v a l = " 4 3 1 3 7 " / > < / a : s r g b C l r > < / a : o u t e r S h d w > < / a : e f f e c t L s t > < a : l a t i n   t y p e f a c e = " A l g e r i a n " / > < / a : r P r > < a : t > 6 .   < / a : t > < / a : r > < a : r > < a : r P r   d i r t y = " 0 "   e r r = " 1 "   l a n g = " e n - U S "   s z = " 2 8 0 0 " > < a : s o l i d F i l l > < a : s c h e m e C l r   v a l = " b g 2 " / > < / a : s o l i d F i l l > < a : e f f e c t L s t > < a : o u t e r S h d w   b l u r R a d = " 3 8 1 0 0 "   d i r = " 2 7 0 0 0 0 0 "   d i s t = " 3 8 1 0 0 " > < a : s r g b C l r   v a l = " 0 0 0 0 0 0 " > < a : a l p h a   v a l = " 4 3 1 3 7 " / > < / a : s r g b C l r > < / a : o u t e r S h d w > < / a : e f f e c t L s t > < a : l a t i n   t y p e f a c e = " A l g e r i a n " / > < / a : r P r > < a : t > Y A M I N I < / a : t > < / a : r > < a : r > < a : r P r   d i r t y = " 0 "   l a n g = " e n - U S "   s z = " 2 8 0 0 " > < a : s o l i d F i l l > < a : s c h e m e C l r   v a l = " b g 2 " / > < / a : s o l i d F i l l > < a : e f f e c t L s t > < a : o u t e r S h d w   b l u r R a d = " 3 8 1 0 0 "   d i r = " 2 7 0 0 0 0 0 "   d i s t = " 3 8 1 0 0 " > < a : s r g b C l r   v a l = " 0 0 0 0 0 0 " > < a : a l p h a   v a l = " 4 3 1 3 7 " / > < / a : s r g b C l r > < / a : o u t e r S h d w > < / a : e f f e c t L s t > < a : l a t i n   t y p e f a c e = " A l g e r i a n " / > < / a : r P r > < a : t >   K < / a : t > < / a : r > < a : e n d P a r a R P r   d i r t y = " 0 "   l a n g = " e n - U S "   s z = " 2 8 0 0 " > < a : s o l i d F i l l > < a : s c h e m e C l r   v a l = " b g 2 " / > < / a : s o l i d F i l l > < a : e f f e c t L s t > < a : o u t e r S h d w   b l u r R a d = " 3 8 1 0 0 "   d i r = " 2 7 0 0 0 0 0 "   d i s t = " 3 8 1 0 0 " > < a : s r g b C l r   v a l = " 0 0 0 0 0 0 " > < a : a l p h a   v a l = " 4 3 1 3 7 " / > < / a : s r g b C l r > < / a : o u t e r S h d w > < / a : e f f e c t L s t > < a : l a t i n   t y p e f a c e = " A l g e r i a n " / > < / a : e n d P a r a R P r > < / a : p > < / p : t x B o d y > < / p : s p > < p : s p > < p : n v S p P r > < p : c N v P r   i d = " 3 "   n a m e = " S u b t i t l e   2 " > < a : e x t L s t > < a : e x t   u r i = " { 6 D C 9 1 1 F A - 5 8 3 7 - 4 4 4 C - B 5 F A - 0 6 2 6 6 2 4 0 7 4 8 9 } " > < a 1 6 : c r e a t i o n I d   x m l n s : a 1 6 = " h t t p : / / s c h e m a s . m i c r o s o f t . c o m / o f f i c e / d r a w i n g / 2 0 1 0 / m a i n "   i d = " { 3 E 3 F C B 8 1 - 0 7 9 7 - 4 4 B B - 8 6 C C - F 6 0 5 D E 9 9 3 8 C 1 } " / > < / a : e x t > < / a : e x t L s t > < / p : c N v P r > < p : c N v S p P r > < a : s p L o c k s   n o G r p = " t r u e " / > < / p : c N v S p P r > < p : n v P r > < p : p h   i d x = " 1 "   t y p e = " s u b T i t l e " / > < / p : n v P r > < / p : n v S p P r > < p : s p P r / > < p : t x B o d y > < a : b o d y P r   r t l C o l = " 0 "   v e r t = " h o r z " > < a : n o r m A u t o f i t / > < / a : b o d y P r > < a : l s t S t y l e / > < a : p > < a : p P r / > < a : r > < a : r P r   d i r t y = " 0 "   l a n g = " e n - U S "   s z = " 3 2 0 0 " > < a : l a t i n   t y p e f a c e = " B r u s h   S c r i p t   M T " / > < / a : r P r > < a : t > . < / a : t > < / a : r > < a : e n d P a r a R P r   d i r t y = " 0 "   l a n g = " e n - U S "   s z = " 3 2 0 0 " > < a : l a t i n   t y p e f a c e = " B r u s h   S c r i p t   M T " / > < / a : e n d P a r a R P r > < / a : p > < / p : t x B o d y > < / p : s p > < p : p i c > < p : n v P i c P r > < p : c N v P r   i d = " 4 "   n a m e = " P i c t u r e   3 " > < a : e x t L s t > < a : e x t   u r i = " { 9 4 4 C B C 4 B - 2 9 E 5 - 4 2 F B - 9 5 3 D - D F 3 4 B 8 2 8 F 6 5 D } " > < a 1 6 : c r e a t i o n I d   x m l n s : a 1 6 = " h t t p : / / s c h e m a s . m i c r o s o f t . c o m / o f f i c e / d r a w i n g / 2 0 1 0 / m a i n "   i d = " { 3 2 6 9 2 1 C 4 - E 0 C 6 - 4 0 7 0 - 8 F 9 D - 6 C B 5 8 E B 3 8 0 B 1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> < a : l u m   b r i g h t = " 0 "   c o n t r a s t = " 0 " / > < a : e x t L s t > < a : e x t   u r i = " { C 0 E C 0 1 C 7 - B 5 5 2 - 4 0 8 3 - A B 6 B - C 4 A 7 0 8 B 8 7 5 D 6 } " > < a 1 4 : i m g P r o p s   x m l n s : a 1 4 = " h t t p : / / s c h e m a s . m i c r o s o f t . c o m / o f f i c e / d r a w i n g / 2 0 1 0 / m a i n " > < a 1 4 : i m g L a y e r > < a 1 4 : i m g E f f e c t > < a 1 4 : b r i g h t n e s s C o n t r a s t   b r i g h t = " 0 "   c o n t r a s t = " 0 " / > < / a 1 4 : i m g E f f e c t > < / a 1 4 : i m g L a y e r > < / a 1 4 : i m g P r o p s > < / a : e x t > < a : e x t   u r i = " { C C 8 0 C 2 3 3 - 8 D C 6 - 4 C C 3 - 8 C E 2 - 0 4 0 4 2 B B A 9 1 C F } " > < a 1 4 : u s e L o c a l D p i   x m l n s : a 1 4 = " h t t p : / / s c h e m a s . m i c r o s o f t . c o m / o f f i c e / d r a w i n g / 2 0 1 0 / m a i n "   v a l = " 0 " / > < / a : e x t > < / a : e x t L s t > < / a : b l i p > < a : s t r e t c h > < a : f i l l R e c t / > < / a : s t r e t c h > < / p : b l i p F i l l > < p : s p P r > < a : x f r m   r o t = " 0 " > < a : o f f   x = " 6 1 7 2 7 9 0 "   y = " 2 1 3 7 3 0 5 " / > < a : e x t   c x = " 2 4 8 4 2 8 1 "   c y = " 1 7 2 2 4 4 3 " / > < / a : x f r m > < a : p r s t G e o m   p r s t = " p l a q u e " > < a : a v L s t / > < / a : p r s t G e o m > < a : n o F i l l / > < a : l n   c a p = " f l a t "   w = " 1 9 0 5 0 " > < a : s o l i d F i l l > < a : s r g b C l r   v a l = " f f f f f f " > < a : a l p h a   v a l = " 1 0 0 0 0 0 " / > < / a : s r g b C l r > < / a : s o l i d F i l l > < a : p r s t D a s h   v a l = " s o l i d " / > < a : r o u n d / > < / a : l n > < a : e f f e c t L s t > < a : o u t e r S h d w   b l u r R a d = " 5 0 8 0 0 "   d i r = " 2 7 0 0 0 0 0 "   d i s t = " 0 " > < a : s r g b C l r   v a l = " 5 b 5 b 5 b " > < a : a l p h a   v a l = " 3 9 9 9 9 " / > < / a : s r g b C l r > < / a : o u t e r S h d w > < / a : e f f e c t L s t > < / p : s p P r > < / p : p i c > < / p : s p T r e e > < p : e x t L s t > < p : e x t   u r i = " { 0 3 8 9 A 3 2 B - 7 0 3 3 - 4 C 7 4 - A A 7 4 - 2 8 F 8 B 4 5 E 7 D 8 A } " > < p 1 4 : c r e a t i o n I d   x m l n s : p 1 4 = " h t t p : / / s c h e m a s . m i c r o s o f t . c o m / o f f i c e / p o w e r p o i n t / 2 0 1 0 / m a i n "   v a l = " 1 6 5 4 2 5 3 4 8 6 1 5 7 " / > < / p : e x t > < / p : e x t L s t > < / p : c S l d > < p : c l r M a p O v r > < a : m a s t e r C l r M a p p i n g / > < / p : c l r M a p O v r > < p : t i m i n g > < p : t n L s t > < p : p a r > < p : c T n   d u r = " i n d e f i n i t e "   i d = " 1 "   n o d e T y p e = " t m R o o t "   r e s t a r t = " n e v e r " > < p : c h i l d T n L s t > < p : s e q   c o n c u r r e n t = " 1 "   n e x t A c = " s e e k " > < p : c T n   d u r = " i n d e f i n i t e "   i d = " 2 "   n o d e T y p e = " m a i n S e q " > < p : c h i l d T n L s t > < p : p a r > < p : c T n   f i l l = " h o l d "   i d = " 3 " > < p : s t C o n d L s t > < p : c o n d   d e l a y = " i n d e f i n i t e " / > < / p : s t C o n d L s t > < p : c h i l d T n L s t > < p : p a r > < p : c T n   f i l l = " h o l d "   i d = " 4 " > < p : s t C o n d L s t > < p : c o n d   d e l a y = " 0 " / > < / p : s t C o n d L s t > < p : c h i l d T n L s t > < p : p a r > < p : c T n   f i l l = " h o l d "   g r p I d = " 0 "   i d = " 5 "   n o d e T y p e = " c l i c k E f f e c t "   p r e s e t C l a s s = " e n t r "   p r e s e t I D = " 5 3 "   p r e s e t S u b t y p e = " 1 6 " > < p : s t C o n d L s t > < p : c o n d   d e l a y = " 0 " / > < / p : s t C o n d L s t > < p : c h i l d T n L s t > < p : s e t > < p : c B h v r > < p : c T n   d u r = " 5 0 0 "   f i l l = " h o l d "   i d = " 6 " > < p : s t C o n d L s t > < p : c o n d   d e l a y = " 0 " / > < / p : s t C o n d L s t > < / p : c T n > < p : t g t E l > < p : s p T g t   s p i d = " 2 " / > < / p : t g t E l > < p : a t t r N a m e L s t > < p : a t t r N a m e > s t y l e . v i s i b i l i t y < / p : a t t r N a m e > < / p : a t t r N a m e L s t > < / p : c B h v r > < p : t o > < p : s t r V a l   v a l = " v i s i b l e " / > < / p : t o > < / p : s e t > < p : a n i m   c a l c m o d e = " l i n "   v a l u e T y p e = " n u m " > < p : c B h v r > < p : c T n   d u r = " 5 0 0 "   i d = " 7 " > < p : s t C o n d L s t > < p : c o n d   d e l a y = " 0 " / > < / p : s t C o n d L s t > < / p : c T n > < p : t g t E l > < p : s p T g t   s p i d = " 2 " / > < / p : t g t E l > < p : a t t r N a m e L s t > < p : a t t r N a m e > p p t _ w < / p : a t t r N a m e > < / p : a t t r N a m e L s t > < / p : c B h v r > < p : t a v L s t > < p : t a v   t m = " 0 " > < p : v a l > < p : s t r V a l   v a l = " 0 " / > < / p : v a l > < / p : t a v > < p : t a v   t m = " 1 0 0 0 0 0 " > < p : v a l > < p : s t r V a l   v a l = " # p p t _ w " / > < / p : v a l > < / p : t a v > < / p : t a v L s t > < / p : a n i m > < p : a n i m   c a l c m o d e = " l i n "   v a l u e T y p e = " n u m " > < p : c B h v r > < p : c T n   d u r = " 5 0 0 "   i d = " 8 " > < p : s t C o n d L s t > < p : c o n d   d e l a y = " 0 " / > < / p : s t C o n d L s t > < / p : c T n > < p : t g t E l > < p : s p T g t   s p i d = " 2 " / > < / p : t g t E l > < p : a t t r N a m e L s t > < p : a t t r N a m e > p p t _ h < / p : a t t r N a m e > < / p : a t t r N a m e L s t > < / p : c B h v r > < p : t a v L s t > < p : t a v   t m = " 0 " > < p : v a l > < p : s t r V a l   v a l = " 0 " / > < / p : v a l > < / p : t a v > < p : t a v   t m = " 1 0 0 0 0 0 " > < p : v a l > < p : s t r V a l   v a l = " # p p t _ h " / > < / p : v a l > < / p : t a v > < / p : t a v L s t > < / p : a n i m > < p : a n i m E f f e c t   f i l t e r = " f a d e "   t r a n s i t i o n = " i n " > < p : c B h v r > < p : c T n   d u r = " 5 0 0 "   i d = " 9 " / > < p : t g t E l > < p : s p T g t   s p i d = " 2 " / > < / p : t g t E l > < / p : c B h v r > < / p : a n i m E f f e c t > < / p : c h i l d T n L s t > < / p : c T n > < / p : p a r > < / p : c h i l d T n L s t > < / p : c T n > < / p : p a r > < / p : c h i l d T n L s t > < / p : c T n > < / p : p a r > < / p : c h i l d T n L s t > < / p : c T n > < p : p r e v C o n d L s t > < p : c o n d   d e l a y = " 0 "   e v t = " o n P r e v " > < p : t g t E l > < p : s l d T g t / > < / p : t g t E l > < / p : c o n d > < / p : p r e v C o n d L s t > < p : n e x t C o n d L s t > < p : c o n d   d e l a y = " 0 "   e v t = " o n N e x t " > < p : t g t E l > < p : s l d T g t / > < / p : t g t E l > < / p : c o n d > < / p : n e x t C o n d L s t > < / p : s e q > < / p : c h i l d T n L s t > < / p : c T n > < / p : p a r > < / p : t n L s t > < p : b l d L s t > < p : b l d P   a n i m B g = " 1 "   g r p I d = " 0 "   s p i d = " 2 " / > < / p : b l d L s t > < / p : t i m i n g > < / p : s l d >
</file>

<file path=ppt/slides/slide20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1 6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e x t B o x   1 " > < a : e x t L s t > < a : e x t   u r i = " { 2 B C 0 B 2 3 7 - A 7 9 2 - 4 9 7 A - 9 9 8 7 - 6 4 6 D 5 B 7 A D 7 F 3 } " > < a 1 6 : c r e a t i o n I d   x m l n s : a 1 6 = " h t t p : / / s c h e m a s . m i c r o s o f t . c o m / o f f i c e / d r a w i n g / 2 0 1 0 / m a i n "   i d = " { 9 8 4 A 5 4 E 0 - 0 5 A 5 - 4 7 F 3 - 9 F F 8 - B 3 E 2 D B 8 7 8 2 D 6 } " / > < / a : e x t > < / a : e x t L s t > < / p : c N v P r > < p : c N v S p P r   t x B o x = " 1 " / > < p : n v P r / > < / p : n v S p P r > < p : s p P r > < a : x f r m   r o t = " 0 " > < a : o f f   x = " 6 4 4 3 9 4 "   y = " 4 4 3 8 2 6 " / > < a : e x t   c x = " 5 1 3 9 8 8 0 "   c y = " 7 6 1 8 2 8 " / > < / a : x f r m > < a : p r s t G e o m   p r s t = " r e c t " > < a : a v L s t / > < / a : p r s t G e o m > < a : n o F i l l / > < / p : s p P r > < p : t x B o d y > < a : b o d y P r   r t l C o l = " 0 "   v e r t = " h o r z "   w r a p = " s q u a r e " > < a : s p A u t o F i t / > < / a : b o d y P r > < a : l s t S t y l e / > < a : p > < a : p P r / > < a : r > < a : r P r   b = " 1 "   d i r t y = " 0 "   l a n g = " e n - U S "   s z = " 4 4 0 0 " > < a : s o l i d F i l l > < a : s c h e m e C l r   v a l = " a c c e n t 1 " > < a : l u m M o d   v a l = " 6 0 0 0 0 " / > < a : l u m O f f   v a l = " 4 0 0 0 0 " / > < / a : s c h e m e C l r > < / a : s o l i d F i l l > < a : l a t i n   t y p e f a c e = " B e r l i n   S a n s   F B " / > < / a : r P r > < a : t > G U I D E D   B Y < / a : t > < / a : r > < a : e n d P a r a R P r   b = " 1 "   d i r t y = " 0 "   l a n g = " e n - U S "   s z = " 4 4 0 0 " > < a : s o l i d F i l l > < a : s c h e m e C l r   v a l = " a c c e n t 1 " > < a : l u m M o d   v a l = " 6 0 0 0 0 " / > < a : l u m O f f   v a l = " 4 0 0 0 0 " / > < / a : s c h e m e C l r > < / a : s o l i d F i l l > < a : l a t i n   t y p e f a c e = " B e r l i n   S a n s   F B " / > < / a : e n d P a r a R P r > < / a : p > < / p : t x B o d y > < / p : s p > < p : s p > < p : n v S p P r > < p : c N v P r   i d = " 3 "   n a m e = " T e x t B o x   2 " > < a : e x t L s t > < a : e x t   u r i = " { 5 4 B 3 0 8 8 2 - 9 C B A - 4 A E 1 - 8 2 D 7 - C F B 5 B D 0 3 4 A 0 C } " > < a 1 6 : c r e a t i o n I d   x m l n s : a 1 6 = " h t t p : / / s c h e m a s . m i c r o s o f t . c o m / o f f i c e / d r a w i n g / 2 0 1 0 / m a i n "   i d = " { 8 4 6 4 E 2 B 6 - 6 8 E 6 - 4 9 0 4 - B C 8 1 - 5 3 7 4 0 6 F F A B C 0 } " / > < / a : e x t > < / a : e x t L s t > < / p : c N v P r > < p : c N v S p P r   t x B o x = " 1 " / > < p : n v P r / > < / p : n v S p P r > < p : s p P r > < a : x f r m   r o t = " 0 " > < a : o f f   x = " 6 4 4 3 9 4 "   y = " 1 6 2 8 6 2 2 " / > < a : e x t   c x = " 7 1 2 4 6 8 0 "   c y = " 1 7 3 6 9 6 0 " / > < / a : x f r m > < a : p r s t G e o m   p r s t = " r e c t " > < a : a v L s t / > < / a : p r s t G e o m > < a : n o F i l l / > < / p : s p P r > < p : t x B o d y > < a : b o d y P r   a n c h o r = " t "   b I n s = " 4 5 7 2 0 "   l I n s = " 9 1 4 4 0 "   r I n s = " 9 1 4 4 0 "   r t l C o l = " 0 "   t I n s = " 4 5 7 2 0 "   v e r t = " h o r z "   w r a p = " s q u a r e " > < a : s p A u t o F i t / > < / a : b o d y P r > < a : l s t S t y l e / > < a : p > < a : p P r   i n d e n t = " - 2 8 5 7 5 0 "   m a r L = " 2 8 5 7 5 0 " > < a : b u C l r > < a : s r g b C l r   v a l = " 0 0 b 0 f 0 " / > < / a : b u C l r > < a : b u F o n t   t y p e f a c e = " A r i a l " / > < a : b u C h a r   c h a r = " " " / > < / a : p P r > < a : r > < a : r P r   d i r t y = " 0 "   l a n g = " e n - U S "   s z = " 3 6 0 0 " > < a : s o l i d F i l l > < a : s c h e m e C l r   v a l = " t x 2 " > < a : l u m M o d   v a l = " 5 0 0 0 0 " / > < / a : s c h e m e C l r > < / a : s o l i d F i l l > < / a : r P r > < a : t > M R .   < / a : t > < / a : r > < a : r > < a : r P r   d i r t y = " 0 "   e r r = " 1 "   l a n g = " e n - U S "   s z = " 3 6 0 0 " > < a : s o l i d F i l l > < a : s c h e m e C l r   v a l = " t x 2 " > < a : l u m M o d   v a l = " 5 0 0 0 0 " / > < / a : s c h e m e C l r > < / a : s o l i d F i l l > < / a : r P r > < a : t > B A L A K R I S H N A < / a : t > < / a : r > < a : r > < a : r P r   d i r t y = " 0 "   l a n g = " e n - U S "   s z = " 3 6 0 0 " > < a : s o l i d F i l l > < a : s c h e m e C l r   v a l = " t x 2 " > < a : l u m M o d   v a l = " 5 0 0 0 0 " / > < / a : s c h e m e C l r > < / a : s o l i d F i l l > < / a : r P r > < a : t >   < / a : t > < / a : r > < a : r > < a : r P r   d i r t y = " 0 "   e r r = " 1 "   l a n g = " e n - U S "   s z = " 3 6 0 0 " > < a : s o l i d F i l l > < a : s c h e m e C l r   v a l = " t x 2 " > < a : l u m M o d   v a l = " 5 0 0 0 0 " / > < / a : s c h e m e C l r > < / a : s o l i d F i l l > < / a : r P r > < a : t > P A L L A < / a : t > < / a : r > < / a : p > < a : p > < a : p P r > < a : b u C l r > < a : s r g b C l r   v a l = " 0 0 b 0 f 0 " / > < / a : b u C l r > < / a : p P r > < a : r > < a : r P r   d i r t y = " 0 "   l a n g = " e n - U S "   s z = " 3 6 0 0 " > < a : s o l i d F i l l > < a : s c h e m e C l r   v a l = " t x 2 " > < a : l u m M o d   v a l = " 5 0 0 0 0 " / > < / a : s c h e m e C l r > < / a : s o l i d F i l l > < / a : r P r > < a : t / > < / a : r > < / a : p > < a : p > < a : p P r > < a : b u C l r > < a : s r g b C l r   v a l = " 0 0 b 0 f 0 " / > < / a : b u C l r > < / a : p P r > < a : r > < a : r P r   d i r t y = " 0 "   l a n g = " e n - U S "   s z = " 3 6 0 0 " > < a : s o l i d F i l l > < a : s c h e m e C l r   v a l = " t x 2 " > < a : l u m M o d   v a l = " 5 0 0 0 0 " / > < / a : s c h e m e C l r > < / a : s o l i d F i l l > < / a : r P r > < a : t / > < / a : r > < a : e n d P a r a R P r   d i r t y = " 0 "   l a n g = " e n - U S "   s z = " 3 6 0 0 " > < a : s o l i d F i l l > < a : s c h e m e C l r   v a l = " t x 2 " > < a : l u m M o d   v a l = " 5 0 0 0 0 " / > < / a : s c h e m e C l r > < / a : s o l i d F i l l > < / a : e n d P a r a R P r > < / a : p > < / p : t x B o d y > < / p : s p > < p : p i c > < p : n v P i c P r > < p : c N v P r   i d = " 4 "   n a m e = " P i c t u r e   3 " > < a : e x t L s t > < a : e x t   u r i = " { 4 C 8 B B 6 F A - 6 2 3 2 - 4 0 B 9 - B E E C - 6 1 3 A 9 0 2 3 E 2 E 8 } " > < a 1 6 : c r e a t i o n I d   x m l n s : a 1 6 = " h t t p : / / s c h e m a s . m i c r o s o f t . c o m / o f f i c e / d r a w i n g / 2 0 1 0 / m a i n "   i d = " { F C A 7 8 C A 2 - 7 5 A 3 - 4 8 6 2 - 8 2 F 4 - 8 B 7 A B 9 5 E 8 3 C 4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4 2 3 2 4 5 2 "   y = " 2 5 2 8 8 7 7 " / > < a : e x t   c x = " 4 6 9 5 1 8 3 "   c y = " 2 4 4 4 1 3 6 " / > < / a : x f r m > < a : p r s t G e o m   p r s t = " r e c t " > < a : a v L s t / > < / a : p r s t G e o m > < a : n o F i l l / > < / p : s p P r > < / p : p i c > < / p : s p T r e e > < p : e x t L s t > < p : e x t   u r i = " { 3 F E B 5 C 8 4 - A 6 E 6 - 4 8 9 6 - 8 C 6 3 - A D 2 8 D D 0 0 0 A 4 5 } " > < p 1 4 : c r e a t i o n I d   x m l n s : p 1 4 = " h t t p : / / s c h e m a s . m i c r o s o f t . c o m / o f f i c e / p o w e r p o i n t / 2 0 1 0 / m a i n "   v a l = " 1 6 5 4 2 5 3 4 8 6 2 0 8 " / > < / p : e x t > < / p : e x t L s t > < / p : c S l d > < p : c l r M a p O v r > < a : m a s t e r C l r M a p p i n g / > < / p : c l r M a p O v r > < p : t r a n s i t i o n   s p d = " s l o w " > < p : s p l i t   d i r = " o u t "   o r i e n t = " v e r t " / > < / p : t r a n s i t i o n > < / p : s l d >
</file>

<file path=ppt/slides/slide21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1 7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i t l e   1 " > < a : e x t L s t > < a : e x t   u r i = " { 7 7 3 8 B 8 2 7 - D 2 9 0 - 4 6 8 5 - A B E A - 8 4 B 5 1 5 4 7 6 2 7 E } " > < a 1 6 : c r e a t i o n I d   x m l n s : a 1 6 = " h t t p : / / s c h e m a s . m i c r o s o f t . c o m / o f f i c e / d r a w i n g / 2 0 1 0 / m a i n "   i d = " { 4 6 D 4 D B 4 2 - 3 9 8 B - 4 F A 3 - B D 2 0 - 0 3 6 8 6 E 9 9 4 E C A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9 0 4 8 1 7 "   y = " 1 4 8 7 5 6 6 " / > < a : e x t   c x = " 5 0 7 7 6 7 2 "   c y = " 1 2 7 9 2 3 6 " / > < / a : x f r m > < / p : s p P r > < p : t x B o d y > < a : b o d y P r   r t l C o l = " 0 "   v e r t = " h o r z " > < a : n o r m A u t o f i t   f o n t S c a l e = " 7 7 5 0 0 "   l n S p c R e d u c t i o n = " 2 0 0 0 0 " / > < / a : b o d y P r > < a : l s t S t y l e / > < a : p > < a : p P r / > < a : r > < a : r P r   d i r t y = " 0 "   e r r = " 1 "   l a n g = " e n - U S "   s z = " 9 6 0 0 " > < a : l a t i n   t y p e f a c e = " A l g e r i a n " / > < / a : r P r > < a : t > T H A N K < / a : t > < / a : r > < a : r > < a : r P r   d i r t y = " 0 "   e r r = " 1 "   l a n g = " e n - U S "   s z = " 9 6 0 0 " > < a : l a t i n   t y p e f a c e = " A l g e r i a n " / > < / a : r P r > < a : t > Y O U < / a : t > < / a : r > < a : e n d P a r a R P r   d i r t y = " 0 "   e r r = " 1 "   l a n g = " e n - U S "   s z = " 9 6 0 0 " > < a : l a t i n   t y p e f a c e = " A l g e r i a n " / > < / a : e n d P a r a R P r > < / a : p > < / p : t x B o d y > < / p : s p > < p : s p > < p : n v S p P r > < p : c N v P r   i d = " 3 "   n a m e = " S u b t i t l e   2 " > < a : e x t L s t > < a : e x t   u r i = " { A 9 6 8 D 2 B E - F F 0 B - 4 0 9 9 - 9 C B B - 0 5 7 E D 9 0 A C D 3 0 } " > < a 1 6 : c r e a t i o n I d   x m l n s : a 1 6 = " h t t p : / / s c h e m a s . m i c r o s o f t . c o m / o f f i c e / d r a w i n g / 2 0 1 0 / m a i n "   i d = " { 7 C 9 1 3 0 0 2 - 0 B A 1 - 4 B 9 E - B B 9 8 - A 5 9 E 1 B 1 3 F 8 B B } " / > < / a : e x t > < / a : e x t L s t > < / p : c N v P r > < p : c N v S p P r > < a : s p L o c k s   n o G r p = " t r u e " / > < / p : c N v S p P r > < p : n v P r > < p : p h   i d x = " 1 "   t y p e = " s u b T i t l e " / > < / p : n v P r > < / p : n v S p P r > < p : s p P r > < a : x f r m   r o t = " 0 " > < a : o f f   x = " 1 1 3 0 7 6 9 "   y = " 2 8 6 0 1 1 9 " / > < a : e x t   c x = " 4 5 8 8 9 3 2 "   c y = " 8 2 0 0 9 0 " / > < / a : x f r m > < / p : s p P r > < p : t x B o d y > < a : b o d y P r   r t l C o l = " 0 "   v e r t = " h o r z " > < a : n o r m A u t o f i t / > < / a : b o d y P r > < a : l s t S t y l e / > < a : p > < a : p P r / > < a : r > < a : r P r   d i r t y = " 0 "   l a n g = " e n - U S "   s z = " 2 8 0 0 " > < a : l a t i n   t y p e f a c e = " B r u s h   S c r i p t   M T " / > < / a : r P r > < a : t >  < / a : t > < / a : r > < a : e n d P a r a R P r   d i r t y = " 0 "   l a n g = " e n - U S "   s z = " 2 8 0 0 " > < a : l a t i n   t y p e f a c e = " B r u s h   S c r i p t   M T " / > < / a : e n d P a r a R P r > < / a : p > < / p : t x B o d y > < / p : s p > < p : p i c > < p : n v P i c P r > < p : c N v P r   i d = " 4 "   n a m e = " P i c t u r e   4 " > < a : e x t L s t > < a : e x t   u r i = " { 8 1 8 E 0 4 E 9 - 2 7 1 4 - 4 8 F 4 - 9 9 1 6 - 1 0 F 0 B 5 2 B 4 B C C } " > < a 1 6 : c r e a t i o n I d   x m l n s : a 1 6 = " h t t p : / / s c h e m a s . m i c r o s o f t . c o m / o f f i c e / d r a w i n g / 2 0 1 0 / m a i n "   i d = " { 1 8 6 1 E 2 4 5 - 4 0 F A - 4 F A D - 9 4 E 0 - 9 5 8 D 9 5 6 4 9 4 A 1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r c R e c t   b = " 1 4 8 2 1 "   l = " 1 0 7 8 9 "   r = " 4 5 4 5 "   t = " 9 4 4 6 " / > < a : s t r e t c h > < a : f i l l R e c t / > < / a : s t r e t c h > < / p : b l i p F i l l > < p : s p P r > < a : x f r m   r o t = " 0 " > < a : o f f   x = " 7 0 4 5 0 3 6 "   y = " 6 5 1 1 6 3 " / > < a : e x t   c x = " 2 0 0 1 9 8 2 "   c y = " 3 8 5 1 5 6 3 " / > < / a : x f r m > < a : p r s t G e o m   p r s t = " r e c t " > < a : a v L s t / > < / a : p r s t G e o m > < a : n o F i l l / > < / p : s p P r > < / p : p i c > < / p : s p T r e e > < p : e x t L s t > < p : e x t   u r i = " { 8 E F 9 0 B 4 4 - E A 5 0 - 4 D 4 2 - A E 9 2 - 3 8 A 3 5 0 6 7 6 A B E } " > < p 1 4 : c r e a t i o n I d   x m l n s : p 1 4 = " h t t p : / / s c h e m a s . m i c r o s o f t . c o m / o f f i c e / p o w e r p o i n t / 2 0 1 0 / m a i n "   v a l = " 1 6 5 4 2 5 3 4 8 6 2 1 0 " / > < / p : e x t > < / p : e x t L s t > < / p : c S l d > < p : c l r M a p O v r > < a : m a s t e r C l r M a p p i n g / > < / p : c l r M a p O v r > < / p : s l d >
</file>

<file path=ppt/slides/slide3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3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i t l e   1 " > < a : e x t L s t > < a : e x t   u r i = " { E B 7 5 0 3 1 2 - B 6 C B - 4 F 9 C - A 8 B 5 - C D 5 9 6 5 D D 3 A E F } " > < a 1 6 : c r e a t i o n I d   x m l n s : a 1 6 = " h t t p : / / s c h e m a s . m i c r o s o f t . c o m / o f f i c e / d r a w i n g / 2 0 1 0 / m a i n "   i d = " { 5 D D B C 7 F 3 - B 4 1 6 - 4 0 D 6 - A 9 C 3 - B E C 4 5 A 2 B A 2 D 9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f l i p V = " f a l s e "   r o t = " 0 " > < a : o f f   x = " 8 6 7 1 6 5 "   y = " 1 7 2 2 2 3 4 " / > < a : e x t   c x = " 3 8 4 5 9 0 9 "   c y = " 2 2 8 5 3 7 1 " / > < / a : x f r m > < / p : s p P r > < p : t x B o d y > < a : b o d y P r   r t l C o l = " 0 "   v e r t = " h o r z " > < a : n o A u t o f i t / > < / a : b o d y P r > < a : l s t S t y l e / > < a : p > < a : p P r / > < a : r > < a : r P r   b = " 0 "   d i r t y = " 0 "   l a n g = " e n - U S "   s z = " 2 8 0 0 " > < a : s o l i d F i l l > < a : s c h e m e C l r   v a l = " b g 2 " > < a : l u m M o d   v a l = " 6 0 0 0 0 " / > < a : l u m O f f   v a l = " 4 0 0 0 0 " / > < / a : s c h e m e C l r > < / a : s o l i d F i l l > < a : l a t i n   t y p e f a c e = " C h u n k F i v e " / > < / a : r P r > < a : t > P r o j e c t   I n t r o d u c t i o n < / a : t > < / a : r > < a : b r > < a : r P r   d i r t y = " 0 "   l a n g = " e n - U S "   s z = " 2 0 0 0 " > < a : l a t i n   t y p e f a c e = " Q u i c k s a n d - m e d i u m " / > < / a : r P r > < / a : b r > < / a : p > < a : p > < a : p P r   a l g n = " l " / > < a : r > < a : r P r   b = " 0 "   d i r t y = " 0 "   l a n g = " e n - U S "   s z = " 2 0 0 0 " > < a : l a t i n   t y p e f a c e = " C a b i n " / > < / a : r P r > < a : t > 1 < / a : t > < / a : r > < a : r > < a : r P r   b = " 0 "   d i r t y = " 0 "   l a n g = " e n - U S "   s z = " 2 4 0 0 " > < a : l a t i n   t y p e f a c e = " C a b i n " / > < / a : r P r > < a : t > .   < / a : t > < / a : r > < a : r > < a : r P r   b = " 0 "   d i r t y = " 0 "   e r r = " 1 "   l a n g = " e n - U S "   s z = " 2 4 0 0 " > < a : l a t i n   t y p e f a c e = " C a b i n " / > < / a : r P r > < a : t > e D i a r y < / a : t > < / a : r > < a : r > < a : r P r   b = " 0 "   d i r t y = " 0 "   l a n g = " e n - U S "   s z = " 2 4 0 0 " > < a : l a t i n   t y p e f a c e = " C a b i n " / > < / a : r P r > < a : t > � < / a : t > < / a : r > < a : r > < a : r P r   b = " 0 "   d i r t y = " 0 "   l a n g = " e n - U S "   s z = " 1 8 0 0 " > < a : l a t i n   t y p e f a c e = " C a b i n " / > < / a : r P r > < a : t > i s   t r y i n g   t o   g e < / a : t > < / a : r > < a : r > < a : r P r   b = " 0 "   d i r t y = " 0 "   l a n g = " e n - U S "   s z = " 1 8 0 0 " > < a : l a t i n   t y p e f a c e = " C a b i n " / > < / a : r P r > < a : t > t   t h e   c o r e   o f   < / a : t > < / a : r > < a : r > < a : r P r   b = " 0 "   d i r t y = " 0 "   l a n g = " e n - U S "   s z = " 1 8 0 0 " > < a : l a t i n   t y p e f a c e = " C a b i n " / > < / a : r P r > < a : t > d i a r y   e n t r y   i n   < / a : t > < / a : r > < a : r > < a : r P r   b = " 0 "   d i r t y = " 0 "   e r r = " 1 "   l a n g = " e n - U S "   s z = " 1 8 0 0 " > < a : l a t i n   t y p e f a c e = " C a b i n " / > < / a : r P r > < a : t > d i g i t a l i z e d < / a : t > < / a : r > < a : r > < a : r P r   b = " 0 "   d i r t y = " 0 "   l a n g = " e n - U S "   s z = " 1 8 0 0 " > < a : l a t i n   t y p e f a c e = " C a b i n " / > < / a : r P r > < a : t >   f o r m a t .   I t   p r o v i d e s   a   u s e r   a   d i g i t a l   p l a t f o r m   t o   w r i t e   t h e i r   d i a r y   e n t r i e s . < / a : t > < / a : r > < a : b r > < a : r P r   b = " 0 "   d i r t y = " 0 "   l a n g = " e n - U S "   s z = " 1 8 0 0 " > < a : l a t i n   t y p e f a c e = " C a b i n " / > < / a : r P r > < / a : b r > < / a : p > < a : p > < a : p P r   a l g n = " l " / > < a : r > < a : r P r   b = " 0 "   d i r t y = " 0 "   l a n g = " e n - U S "   s z = " 2 0 0 0 " > < a : l a t i n   t y p e f a c e = " C a b i n " / > < / a : r P r > < a : t > 2 .   < / a : t > < / a : r > < a : r > < a : r P r   b = " 0 "   d i r t y = " 0 "   l a n g = " e n - U S "   s z = " 1 8 0 0 " > < a : l a t i n   t y p e f a c e = " C a b i n " / > < / a : r P r > < a : t > T h i s   v i s i o n   i s   t r y i n g   t o   g r a s p   t h e   e m o t i o n s   o f   p e o p l e   w h o � w a n t s   t o � s h a r e � < / a : t > < / a : r > < a : r > < a : r P r   b = " 0 "   d i r t y = " 0 "   l a n g = " e n - U S "   s z = " 1 8 0 0 " > < a : l a t i n   t y p e f a c e = " C a b i n " / > < / a : r P r > < a : t > t h e i r   f e e l i n g < / a : t > < / a : r > < a : r > < a : r P r   b = " 0 "   d i r t y = " 0 "   l a n g = " e n - U S "   s z = " 1 8 0 0 " > < a : l a t i n   t y p e f a c e = " C a b i n " / > < / a : r P r > < a : t > s   i n � d i a r i e s   w i t h o u t   r e v e a l i n g   t h e i r   i d e n t i t i e s . < / a : t > < / a : r > < a : b r > < a : r P r   d i r t y = " 0 "   l a n g = " e n - U S "   s z = " 1 0 0 0 " / > < / a : b r > < a : b r > < a : r P r   d i r t y = " 0 "   l a n g = " e n - U S "   s z = " 1 8 0 0 " / > < / a : b r > < a : b r > < a : r P r   d i r t y = " 0 "   l a n g = " e n - U S "   s z = " 1 8 0 0 " / > < / a : b r > < a : b r > < a : r P r   d i r t y = " 0 "   l a n g = " e n - U S "   s z = " 1 8 0 0 " / > < / a : b r > < a : b r > < a : r P r   d i r t y = " 0 "   l a n g = " e n - U S "   s z = " 1 8 0 0 " / > < / a : b r > < a : b r > < a : r P r   d i r t y = " 0 "   l a n g = " e n - U S "   s z = " 1 8 0 0 " / > < / a : b r > < a : b r > < a : r P r   d i r t y = " 0 "   l a n g = " e n - U S "   s z = " 1 0 5 0 " / > < / a : b r > < a : e n d P a r a R P r   d i r t y = " 0 "   l a n g = " e n - U S "   s z = " 1 0 5 0 " / > < / a : p > < / p : t x B o d y > < / p : s p > < p : p i c > < p : n v P i c P r > < p : c N v P r   i d = " 3 "   n a m e = " C o n t e n t   P l a c e h o l d e r   3 " > < a : e x t L s t > < a : e x t   u r i = " { A 1 7 5 A 7 A C - C 7 9 5 - 4 D 3 0 - 8 3 2 F - 0 6 3 7 C 1 7 D A C C 0 } " > < a 1 6 : c r e a t i o n I d   x m l n s : a 1 6 = " h t t p : / / s c h e m a s . m i c r o s o f t . c o m / o f f i c e / d r a w i n g / 2 0 1 0 / m a i n "   i d = " { 6 2 3 2 F 8 D B - 9 D 7 3 - 4 4 1 C - B E 3 0 - A 8 6 0 9 9 7 C E C E C } " / > < / a : e x t > < / a : e x t L s t > < / p : c N v P r > < p : c N v P i c P r > < a : p i c L o c k s   n o C h a n g e A s p e c t = " t r u e "   n o G r p = " t r u e " / > < / p : c N v P i c P r > < p : n v P r > < p : p h   i d x = " 1 " / > < / p : n v P r > < / p : n v P i c P r > < p : b l i p F i l l > < a : b l i p   r : e m b e d = " r I d 2 " / > < a : s r c R e c t   b = " 9 4 3 1 "   t = " 9 4 3 1 " / > < a : s t r e t c h > < a : f i l l R e c t / > < / a : s t r e t c h > < / p : b l i p F i l l > < p : s p P r > < a : x f r m   r o t = " 0 " > < a : o f f   x = " 4 9 7 6 4 7 9 "   y = " 1 0 5 3 1 1 2 " / > < a : e x t   c x = " 3 4 0 3 7 2 0 "   c y = " 2 1 2 7 3 0 4 " / > < / a : x f r m > < a : n o F i l l / > < a : l n   c a p = " f l a t "   w = " 2 8 5 7 5 " > < a : n o F i l l / > < a : p r s t D a s h   v a l = " s o l i d " / > < a : r o u n d / > < / a : l n > < a : e f f e c t L s t / > < / p : s p P r > < / p : p i c > < / p : s p T r e e > < p : e x t L s t > < p : e x t   u r i = " { 0 7 3 2 6 E 1 7 - 7 1 2 5 - 4 B A E - 9 0 2 C - D D 3 5 A E 6 8 6 0 A 1 } " > < p 1 4 : c r e a t i o n I d   x m l n s : p 1 4 = " h t t p : / / s c h e m a s . m i c r o s o f t . c o m / o f f i c e / p o w e r p o i n t / 2 0 1 0 / m a i n "   v a l = " 1 6 5 4 2 5 3 4 8 6 1 6 2 " / > < / p : e x t > < / p : e x t L s t > < / p : c S l d > < p : c l r M a p O v r > < a : m a s t e r C l r M a p p i n g / > < / p : c l r M a p O v r > < p : t r a n s i t i o n   s p d = " s l o w " > < p : w i p e   d i r = " l " / > < / p : t r a n s i t i o n > < / p : s l d >
</file>

<file path=ppt/slides/slide4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4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i t l e   1 " > < a : e x t L s t > < a : e x t   u r i = " { F 6 C 9 E E 8 E - 8 1 E A - 4 1 B B - 9 B 7 5 - 5 5 B 3 5 7 C 8 F 2 1 D } " > < a 1 6 : c r e a t i o n I d   x m l n s : a 1 6 = " h t t p : / / s c h e m a s . m i c r o s o f t . c o m / o f f i c e / d r a w i n g / 2 0 1 0 / m a i n "   i d = " { 2 4 9 6 8 4 6 0 - 0 5 A 9 - 4 5 8 D - 9 7 E 8 - D 0 7 F 0 1 6 5 7 E 6 3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9 5 1 8 3 3 "   y = " 3 4 9 5 3 8 " / > < a : e x t   c x = " 5 3 5 0 0 9 7 "   c y = " 9 1 2 0 8 5 " / > < / a : x f r m > < / p : s p P r > < p : t x B o d y > < a : b o d y P r   r t l C o l = " 0 " / > < a : l s t S t y l e / > < a : p > < a : p P r / > < a : r > < a : r P r   b = " 1 "   d i r t y = " 0 "   l a n g = " e n - U S "   s z = " 3 2 0 0 " > < a : s o l i d F i l l > < a : s c h e m e C l r   v a l = " b g 2 " > < a : l u m M o d   v a l = " 6 0 0 0 0 " / > < a : l u m O f f   v a l = " 4 0 0 0 0 " / > < / a : s c h e m e C l r > < / a : s o l i d F i l l > < a : l a t i n   t y p e f a c e = " C h u n k F i v e " / > < / a : r P r > < a : t > P r o b l e m   S t a t e m e n t < / a : t > < / a : r > < a : e n d P a r a R P r   b = " 1 "   d i r t y = " 0 "   l a n g = " e n - U S "   s z = " 3 2 0 0 " > < a : s o l i d F i l l > < a : s c h e m e C l r   v a l = " b g 2 " > < a : l u m M o d   v a l = " 6 0 0 0 0 " / > < a : l u m O f f   v a l = " 4 0 0 0 0 " / > < / a : s c h e m e C l r > < / a : s o l i d F i l l > < a : l a t i n   t y p e f a c e = " C h u n k F i v e " / > < / a : e n d P a r a R P r > < / a : p > < / p : t x B o d y > < / p : s p > < p : s p > < p : n v S p P r > < p : c N v P r   i d = " 3 "   n a m e = " S u b t i t l e   2 " > < a : e x t L s t > < a : e x t   u r i = " { 2 4 B 4 C 8 3 0 - 7 F 7 9 - 4 2 E B - 8 5 A B - 4 B 1 8 E 5 D 3 7 C 4 2 } " > < a 1 6 : c r e a t i o n I d   x m l n s : a 1 6 = " h t t p : / / s c h e m a s . m i c r o s o f t . c o m / o f f i c e / d r a w i n g / 2 0 1 0 / m a i n "   i d = " { 6 B 5 0 F 4 7 4 - 8 A 6 2 - 4 5 D 6 - 9 6 9 F - 7 E D 9 1 9 7 E B 1 6 3 } " / > < / a : e x t > < / a : e x t L s t > < / p : c N v P r > < p : c N v S p P r > < a : s p L o c k s   n o G r p = " t r u e " / > < / p : c N v S p P r > < p : n v P r > < p : p h   i d x = " 1 "   t y p e = " s u b T i t l e " / > < / p : n v P r > < / p : n v S p P r > < p : s p P r > < a : x f r m   r o t = " 0 " > < a : o f f   x = " 8 1 0 7 8 7 "   y = " 1 2 6 1 6 2 4 " / > < a : e x t   c x = " 4 4 4 7 6 7 0 "   c y = " 1 4 1 0 7 3 8 " / > < / a : x f r m > < / p : s p P r > < p : t x B o d y > < a : b o d y P r   r t l C o l = " 0 "   v e r t = " h o r z " > < a : n o r m A u t o f i t   f o n t S c a l e = " 8 5 0 0 0 "   l n S p c R e d u c t i o n = " 2 0 0 0 0 " / > < / a : b o d y P r > < a : l s t S t y l e / > < a : p > < a : p P r   i n d e n t = " - 3 4 2 9 0 0 "   m a r L = " 3 4 2 9 0 0 " > < a : b u C l r > < a : s c h e m e C l r   v a l = " b g 1 " / > < / a : b u C l r > < a : b u F o n t   t y p e f a c e = " W i n g d i n g s " / > < a : b u C h a r   c h a r = "�� " / > < / a : p P r > < a : r > < a : r P r   b = " 0 "   d i r t y = " 0 "   l a n g = " e n - U S "   s z = " 1 8 0 0 " > < a : s o l i d F i l l > < a : s c h e m e C l r   v a l = " b g 1 " / > < / a : s o l i d F i l l > < a : l a t i n   t y p e f a c e = " C a b i n " / > < / a : r P r > < a : t > O n e   b i g   d i s a d v a n t a g e   o f   h a v i n g   a   d i a r y   i s   t h a t   s o m e o n e   m i g h t       f i n d   i t   a n d   r e a d   i t   w i t h o u t   y o u r   p e r m i s s i o n . < / a : t > < / a : r > < / a : p > < a : p > < a : p P r   i n d e n t = " - 3 4 2 9 0 0 "   m a r L = " 3 4 2 9 0 0 " > < a : b u C l r > < a : s c h e m e C l r   v a l = " b g 1 " / > < / a : b u C l r > < a : b u F o n t   t y p e f a c e = " W i n g d i n g s " / > < a : b u C h a r   c h a r = "�� " / > < / a : p P r > < a : r > < a : r P r   b = " 0 "   d i r t y = " 0 "   l a n g = " e n - U S "   s z = " 1 8 0 0 " > < a : s o l i d F i l l > < a : s c h e m e C l r   v a l = " b g 1 " / > < / a : s o l i d F i l l > < a : l a t i n   t y p e f a c e = " C a b i n " / > < / a : r P r > < a : t > E x p e n s e s   o f   k e e p i n g   a   d i a r y . < / a : t > < / a : r > < / a : p > < a : p > < a : p P r   i n d e n t = " - 3 4 2 9 0 0 "   m a r L = " 3 4 2 9 0 0 " > < a : b u C l r > < a : s c h e m e C l r   v a l = " b g 1 " / > < / a : b u C l r > < a : b u F o n t   t y p e f a c e = " W i n g d i n g s " / > < a : b u C h a r   c h a r = "�� " / > < / a : p P r > < a : r > < a : r P r   b = " 0 "   d i r t y = " 0 "   l a n g = " e n - U S "   s z = " 1 8 0 0 " > < a : s o l i d F i l l > < a : s c h e m e C l r   v a l = " b g 1 " / > < / a : s o l i d F i l l > < a : l a t i n   t y p e f a c e = " C a b i n " / > < / a : r P r > < a : t >   C a r r y i n g   a   d i a r y   e v e r y w h e r e   c a n   b e   a   l i t t l e   d i f f i c u l t   s o m e t i m e s < / a : t > < / a : r > < a : r > < a : r P r   b = " 0 "   d i r t y = " 0 "   l a n g = " e n - U S "   s z = " 1 8 0 0 " > < a : l a t i n   t y p e f a c e = " C a b i n " / > < / a : r P r > < a : t > . < / a : t > < / a : r > < a : e n d P a r a R P r   b = " 0 "   d i r t y = " 0 "   l a n g = " e n - U S "   s z = " 1 8 0 0 " > < a : l a t i n   t y p e f a c e = " C a b i n " / > < / a : e n d P a r a R P r > < / a : p > < / p : t x B o d y > < / p : s p > < p : p i c > < p : n v P i c P r > < p : c N v P r   i d = " 4 "   n a m e = " P i c t u r e   4 " > < a : e x t L s t > < a : e x t   u r i = " { 1 5 4 6 C 8 8 8 - 5 C 5 E - 4 5 5 3 - 9 3 E F - 1 D 9 0 9 8 D 0 4 B 4 B } " > < a 1 6 : c r e a t i o n I d   x m l n s : a 1 6 = " h t t p : / / s c h e m a s . m i c r o s o f t . c o m / o f f i c e / d r a w i n g / 2 0 1 0 / m a i n "   i d = " { 6 3 F 4 C 3 0 E - B C F 9 - 4 D 3 0 - 9 4 0 8 - 8 B D D D 2 9 0 C 7 A F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6 8 6 4 9 2 4 "   y = " 5 3 0 0 2 8 " / > < a : e x t   c x = " 2 2 4 8 8 0 4 "   c y = " 2 4 2 2 7 9 8 " / > < / a : x f r m > < a : p r s t G e o m   p r s t = " r e c t " > < a : a v L s t / > < / a : p r s t G e o m > < a : n o F i l l / > < / p : s p P r > < / p : p i c > < p : p i c > < p : n v P i c P r > < p : c N v P r   i d = " 5 "   n a m e = " P i c t u r e   5 " > < a : e x t L s t > < a : e x t   u r i = " { 3 5 3 A 1 D 5 A - 5 B B 3 - 4 A 7 5 - B 5 F 2 - C 0 F 1 6 1 3 B 0 1 A 8 } " > < a 1 6 : c r e a t i o n I d   x m l n s : a 1 6 = " h t t p : / / s c h e m a s . m i c r o s o f t . c o m / o f f i c e / d r a w i n g / 2 0 1 0 / m a i n "   i d = " { D 5 2 A 2 5 8 D - E 2 4 E - 4 0 0 8 - B E 8 8 - 2 0 3 8 4 2 6 C 2 6 5 E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3 " / > < a : s t r e t c h > < a : f i l l R e c t / > < / a : s t r e t c h > < / p : b l i p F i l l > < p : s p P r > < a : x f r m   r o t = " 0 " > < a : o f f   x = " 6 8 7 9 0 3 1 "   y = " 2 9 7 1 6 4 7 " / > < a : e x t   c x = " 2 2 2 7 3 4 5 "   c y = " 1 6 0 2 4 1 9 " / > < / a : x f r m > < a : p r s t G e o m   p r s t = " r e c t " > < a : a v L s t / > < / a : p r s t G e o m > < a : n o F i l l / > < / p : s p P r > < / p : p i c > < / p : s p T r e e > < p : e x t L s t > < p : e x t   u r i = " { 6 3 E 3 F 5 1 8 - 5 F C D - 4 7 D 7 - B 8 E 8 - B 0 E C 5 3 0 7 A 5 2 4 } " > < p 1 4 : c r e a t i o n I d   x m l n s : p 1 4 = " h t t p : / / s c h e m a s . m i c r o s o f t . c o m / o f f i c e / p o w e r p o i n t / 2 0 1 0 / m a i n "   v a l = " 1 6 5 4 2 5 3 4 8 6 1 6 4 " / > < / p : e x t > < / p : e x t L s t > < / p : c S l d > < p : c l r M a p O v r > < a : m a s t e r C l r M a p p i n g / > < / p : c l r M a p O v r > < p : t r a n s i t i o n   s p d = " m e d " > < p : c i r c l e / > < / p : t r a n s i t i o n > < / p : s l d >
</file>

<file path=ppt/slides/slide5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5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O v a l   4 " > < a : e x t L s t > < a : e x t   u r i = " { 2 0 F 5 6 4 9 4 - 1 9 1 4 - 4 1 6 8 - 8 6 5 E - 3 9 6 3 7 A 3 4 E 1 F A } " > < a 1 6 : c r e a t i o n I d   x m l n s : a 1 6 = " h t t p : / / s c h e m a s . m i c r o s o f t . c o m / o f f i c e / d r a w i n g / 2 0 1 0 / m a i n "   i d = " { 8 1 3 3 2 A 3 F - 7 6 3 9 - 4 C D F - 8 0 3 2 - 0 F B 3 5 8 7 9 1 1 9 3 } " / > < / a : e x t > < / a : e x t L s t > < / p : c N v P r > < p : c N v S p P r / > < p : n v P r / > < / p : n v S p P r > < p : s p P r > < a : x f r m   r o t = " 0 " > < a : o f f   x = " 4 3 2 9 5 4 "   y = " 1 5 6 5 5 5 " / > < a : e x t   c x = " 2 5 9 9 8 0 5 "   c y = " 2 2 7 4 2 2 4 " / > < / a : x f r m > < a : p r s t G e o m   p r s t = " e l l i p s e " > < a : a v L s t / > < / a : p r s t G e o m > < a : s o l i d F i l l > < a : s r g b C l r   v a l = " 3 0 6 0 9 0 " / > < / a : s o l i d F i l l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b = " 1 "   d i r t y = " 0 "   l a n g = " e n - U S "   s z = " 1 4 0 0 " > < a : l a t i n   t y p e f a c e = " C a b i n " / > < / a : r P r > < a : t > G O A L   < / a : t > < / a : r > < a : r > < a : r P r   b = " 1 "   d i r t y = " 0 "   l a n g = " e n - U S "   s z = " 1 4 0 0 " > < a : l a t i n   t y p e f a c e = " C a b i n " / > < / a : r P r > < a : t > 1 < / a : t > < / a : r > < / a : p > < a : p > < a : p P r   a l g n = " c t r " / > < a : r > < a : r P r   b = " 0 "   d i r t y = " 0 "   l a n g = " e n - U S "   s z = " 1 4 0 0 " > < a : l a t i n   t y p e f a c e = " C a b i n " / > < / a : r P r > < a : t > A   d i g i t a l   d i a r y   h e l p s   y o u   k e e p   y o u r   d a t a   s e c u r e   b y   p r o v i d i n g   e a c h   u s e r   a n   a n o n y m o u s   i n d i v i d u a < / a : t > < / a : r > < a : r > < a : r P r   b = " 0 "   d i r t y = " 0 "   l a n g = " e n - U S "   s z = " 1 4 0 0 " > < a : l a t i n   t y p e f a c e = " C a b i n " / > < / a : r P r > < a : t > l   a c c o u n t . < / a : t > < / a : r > < a : r > < a : r P r   d i r t y = " 0 "   l a n g = " e n - U S "   s z = " 1 6 0 0 " / > < a : t >   < / a : t > < / a : r > < a : e n d P a r a R P r   d i r t y = " 0 "   l a n g = " e n - U S "   s z = " 1 6 0 0 " / > < / a : p > < / p : t x B o d y > < / p : s p > < p : s p > < p : n v S p P r > < p : c N v P r   i d = " 3 "   n a m e = " O v a l   5 " > < a : e x t L s t > < a : e x t   u r i = " { C 9 D 5 D 0 F 9 - F 7 6 3 - 4 E 3 E - 8 4 1 C - 5 D 6 C 1 E 3 D 2 4 3 8 } " > < a 1 6 : c r e a t i o n I d   x m l n s : a 1 6 = " h t t p : / / s c h e m a s . m i c r o s o f t . c o m / o f f i c e / d r a w i n g / 2 0 1 0 / m a i n "   i d = " { 7 E A 7 0 B 9 2 - 0 7 6 5 - 4 A 9 5 - 8 F 0 4 - E A C A A 4 E E F E E 8 } " / > < / a : e x t > < / a : e x t L s t > < / p : c N v P r > < p : c N v S p P r / > < p : n v P r / > < / p : n v S p P r > < p : s p P r > < a : x f r m   r o t = " 0 " > < a : o f f   x = " 3 8 6 3 3 4 0 "   y = " 1 1 4 1 3 2 3 " / > < a : e x t   c x = " 2 5 9 9 8 0 5 "   c y = " 2 2 7 6 3 0 2 " / > < / a : x f r m > < a : p r s t G e o m   p r s t = " e l l i p s e " > < a : a v L s t / > < / a : p r s t G e o m > < a : g r a d F i l l   r o t W i t h S h a p e = " 1 " > < a : g s L s t > < a : g s   p o s = " 1 0 0 0 0 0 " > < a : s c h e m e C l r   v a l = " a c c e n t 2 " > < a : l u m M o d   v a l = " 2 0 0 0 0 " / > < a : l u m O f f   v a l = " 4 0 0 0 0 " / > < / a : s c h e m e C l r > < / a : g s > < a : g s   p o s = " 7 5 0 0 0 " > < a : s c h e m e C l r   v a l = " a c c e n t 2 " > < a : l u m M o d   v a l = " 2 0 0 0 0 " / > < a : l u m O f f   v a l = " 4 0 0 0 0 " / > < / a : s c h e m e C l r > < / a : g s > < a : g s   p o s = " 0 " > < a : s c h e m e C l r   v a l = " a c c e n t 2 " > < a : l u m M o d   v a l = " 2 0 0 0 0 " / > < a : l u m O f f   v a l = " 7 0 0 0 0 " / > < / a : s c h e m e C l r > < / a : g s > < / a : g s L s t > < a : l i n   a n g = " 1 6 2 0 0 0 0 0 "   s c a l e d = " 0 " / > < / a : g r a d F i l l > < a : l n   c a p = " f l a t "   w = " 9 5 2 5 " > < a : n o F i l l / > < a : p r s t D a s h   v a l = " s o l i d " / > < a : m i t e r   l i m = " 8 0 0 0 0 0 " /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b = " 1 "   d i r t y = " 0 "   l a n g = " e n - U S "   s z = " 2 4 0 0 " > < a : l a t i n   t y p e f a c e = " C a b i n " / > < / a : r P r > < a : t > G O A L < / a : t > < / a : r > < a : r > < a : r P r   b = " 1 "   d i r t y = " 0 "   l a n g = " e n - U S "   s z = " 2 0 0 0 " > < a : l a t i n   t y p e f a c e = " C a b i n " / > < / a : r P r > < a : t >   < / a : t > < / a : r > < a : r > < a : r P r   b = " 1 "   d i r t y = " 0 "   l a n g = " e n - U S "   s z = " 3 2 0 0 " > < a : l a t i n   t y p e f a c e = " C a b i n " / > < / a : r P r > < a : t > 2 < / a : t > < / a : r > < / a : p > < a : p > < a : p P r   a l g n = " c t r " / > < a : r > < a : r P r   b = " 0 "   d i r t y = " 0 "   l a n g = " e n - U S "   s z = " 1 8 0 0 " > < a : l a t i n   t y p e f a c e = " C a b i n " / > < / a : r P r > < a : t > T h i s   p l a t f o r m   a l l o w s   a   u s e r   t o   w r i t e   u n l i m i t e d   n u m b e r   o f   d i a r y   e n t r i e s . < / a : t > < / a : r > < a : e n d P a r a R P r   b = " 0 "   d i r t y = " 0 "   l a n g = " e n - U S "   s z = " 1 8 0 0 " > < a : l a t i n   t y p e f a c e = " C a b i n " / > < / a : e n d P a r a R P r > < / a : p > < / p : t x B o d y > < / p : s p > < p : s p > < p : n v S p P r > < p : c N v P r   i d = " 4 "   n a m e = " O v a l   6 " > < a : e x t L s t > < a : e x t   u r i = " { E 9 9 1 0 6 4 C - C 6 3 D - 4 F 7 7 - 9 D B 8 - 9 B E E 2 5 A 2 7 1 5 E } " > < a 1 6 : c r e a t i o n I d   x m l n s : a 1 6 = " h t t p : / / s c h e m a s . m i c r o s o f t . c o m / o f f i c e / d r a w i n g / 2 0 1 0 / m a i n "   i d = " { 8 C 6 1 7 A 5 C - 5 7 4 8 - 4 4 9 C - B 5 0 4 - 4 8 D F 1 E A 7 F 6 D 6 } " / > < / a : e x t > < / a : e x t L s t > < / p : c N v P r > < p : c N v S p P r / > < p : n v P r / > < / p : n v S p P r > < p : s p P r > < a : x f r m   r o t = " 0 " > < a : o f f   x = " 1 2 1 5 6 7 5 "   y = " 2 3 5 9 4 2 8 " / > < a : e x t   c x = " 2 9 9 4 6 6 0 "   c y = " 2 5 7 8 3 3 1 " / > < / a : x f r m > < a : p r s t G e o m   p r s t = " e l l i p s e " > < a : a v L s t / > < / a : p r s t G e o m > < a : g r a d F i l l   r o t W i t h S h a p e = " 1 " > < a : g s L s t > < a : g s   p o s = " 1 0 0 0 0 0 " > < a : s c h e m e C l r   v a l = " a c c e n t 4 " > < a : l u m M o d   v a l = " 2 0 0 0 0 " / > < a : l u m O f f   v a l = " 4 0 0 0 0 " / > < / a : s c h e m e C l r > < / a : g s > < a : g s   p o s = " 7 5 0 0 0 " > < a : s c h e m e C l r   v a l = " a c c e n t 4 " > < a : l u m M o d   v a l = " 2 0 0 0 0 " / > < a : l u m O f f   v a l = " 4 0 0 0 0 " / > < / a : s c h e m e C l r > < / a : g s > < a : g s   p o s = " 0 " > < a : s c h e m e C l r   v a l = " a c c e n t 4 " > < a : l u m M o d   v a l = " 2 0 0 0 0 " / > < a : l u m O f f   v a l = " 7 0 0 0 0 " / > < / a : s c h e m e C l r > < / a : g s > < / a : g s L s t > < a : l i n   a n g = " 1 6 2 0 0 0 0 0 "   s c a l e d = " 0 " / > < / a : g r a d F i l l > < a : l n   c a p = " f l a t "   w = " 9 5 2 5 " > < a : n o F i l l / > < a : p r s t D a s h   v a l = " s o l i d " / > < a : m i t e r   l i m = " 8 0 0 0 0 0 " / > < / a : l n > < a : e f f e c t L s t / > < / p : s p P r > < p : s t y l e > < a : l n R e f   i d x = " 2 " > < a : s c h e m e C l r   v a l = " a c c e n t 1 " > < a : s h a d e   v a l = " 5 0 0 0 0 " / > < / a : s c h e m e C l r > < / a : l n R e f > < a : f i l l R e f   i d x = " 1 " > < a : s c h e m e C l r   v a l = " a c c e n t 1 " / > < / a : f i l l R e f > < a : e f f e c t R e f   i d x = " 0 " > < a : s c h e m e C l r   v a l = " a c c e n t 1 " / > < / a : e f f e c t R e f > < a : f o n t R e f   i d x = " m i n o r " > < a : s c h e m e C l r   v a l = " l t 1 " / > < / a : f o n t R e f > < / p : s t y l e > < p : t x B o d y > < a : b o d y P r   a n c h o r = " c t r "   r t l C o l = " 0 "   v e r t = " h o r z " / > < a : l s t S t y l e / > < a : p > < a : p P r   a l g n = " c t r " / > < a : r > < a : r P r   b = " 1 "   d i r t y = " 0 "   l a n g = " e n - U S "   s z = " 1 8 0 0 " > < a : l a t i n   t y p e f a c e = " C a b i n " / > < / a : r P r > < a : t > G O A L   < / a : t > < / a : r > < a : r > < a : r P r   b = " 1 "   d i r t y = " 0 "   l a n g = " e n - U S "   s z = " 1 8 0 0 " > < a : l a t i n   t y p e f a c e = " C a b i n " / > < / a : r P r > < a : t > 3 < / a : t > < / a : r > < / a : p > < a : p > < a : p P r   a l g n = " c t r " / > < a : r > < a : r P r   b = " 1 "   d i r t y = " 0 "   l a n g = " e n - U S "   s z = " 1 6 0 0 " > < a : l a t i n   t y p e f a c e = " C a b i n " / > < / a : r P r > < a : t > U s e r s   c a n   a n y t i m e   l o g i n   t h r o u g h   t h e i r   d i g i t a l   d e v i c e s   w i t h o u t   m a k i n g   a n   e x t r a   s p a c e   f o r   a   < / a : t > < / a : r > < a : r > < a : r P r   b = " 1 "   d i r t y = " 0 "   l a n g = " e n - U S "   s z = " 1 6 0 0 " > < a : l a t i n   t y p e f a c e = " C a b i n " / > < / a : r P r > < a : t > p h y s i c a l   d i a r y . < / a : t > < / a : r > < / a : p > < a : p > < a : p P r   a l g n = " c t r " / > < a : r > < a : r P r   b = " 1 "   d i r t y = " 0 "   l a n g = " e n - U S "   s z = " 1 8 0 0 " > < a : l a t i n   t y p e f a c e = " + m n - l t " / > < / a : r P r > < a : t / > < / a : r > < a : e n d P a r a R P r   b = " 1 "   d i r t y = " 0 "   l a n g = " e n - U S "   s z = " 1 8 0 0 " > < a : l a t i n   t y p e f a c e = " + m n - l t " / > < / a : e n d P a r a R P r > < / a : p > < / p : t x B o d y > < / p : s p > < p : s p > < p : n v S p P r > < p : c N v P r   i d = " 5 "   n a m e = " T e x t B o x   9 " > < a : e x t L s t > < a : e x t   u r i = " { 5 E 5 7 6 2 9 1 - 1 4 F 4 - 4 1 2 B - 8 A F C - B A D 8 9 B 3 7 A E 6 1 } " > < a 1 6 : c r e a t i o n I d   x m l n s : a 1 6 = " h t t p : / / s c h e m a s . m i c r o s o f t . c o m / o f f i c e / d r a w i n g / 2 0 1 0 / m a i n "   i d = " { B C 1 1 B 0 3 D - 9 7 F 2 - 4 1 1 0 - B 4 F 2 - 4 F 2 0 9 B 1 F 9 5 2 8 } " / > < / a : e x t > < / a : e x t L s t > < / p : c N v P r > < p : c N v S p P r   t x B o x = " 1 " / > < p : n v P r / > < / p : n v S p P r > < p : s p P r > < a : x f r m   r o t = " 0 " > < a : o f f   x = " 5 8 8 4 4 3 0 "   y = " 2 3 6 2 2 0 " / > < a : e x t   c x = " 3 2 6 8 9 8 0 "   c y = " 4 3 8 5 8 1 " / > < / a : x f r m > < a : p r s t G e o m   p r s t = " r e c t " > < a : a v L s t / > < / a : p r s t G e o m > < a : n o F i l l / > < / p : s p P r > < p : t x B o d y > < a : b o d y P r   a n c h o r = " t "   b I n s = " 4 5 7 2 0 "   l I n s = " 9 1 4 4 0 "   r I n s = " 9 1 4 4 0 "   r t l C o l = " 0 "   t I n s = " 4 5 7 2 0 "   v e r t = " h o r z "   w r a p = " s q u a r e " > < a : s p A u t o F i t / > < / a : b o d y P r > < a : l s t S t y l e / > < a : p > < a : p P r / > < a : r > < a : r P r   b = " 1 "   d i r t y = " 0 "   l a n g = " e n - U S "   s z = " 3 2 0 0 " > < a : l a t i n   t y p e f a c e = " + m j - l t " / > < / a : r P r > < a : t / > < / a : r > < a : e n d P a r a R P r   b = " 1 "   d i r t y = " 0 "   l a n g = " e n - U S "   s z = " 3 2 0 0 " > < a : l a t i n   t y p e f a c e = " + m j - l t " / > < / a : e n d P a r a R P r > < / a : p > < / p : t x B o d y > < / p : s p > < p : p i c > < p : n v P i c P r > < p : c N v P r   i d = " 6 "   n a m e = " P i c t u r e   1 1 " > < a : e x t L s t > < a : e x t   u r i = " { 7 0 B 4 E A D 3 - A 3 0 2 - 4 4 7 C - 9 3 4 C - 5 F 6 D F 9 F 0 0 8 D E } " > < a 1 6 : c r e a t i o n I d   x m l n s : a 1 6 = " h t t p : / / s c h e m a s . m i c r o s o f t . c o m / o f f i c e / d r a w i n g / 2 0 1 0 / m a i n "   i d = " { A 9 6 5 D D 2 D - 1 C 3 1 - 4 A C 1 - A 3 F 7 - 3 4 2 3 9 6 A 6 B 1 B 3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6 2 1 3 7 6 4 "   y = " 2 9 4 0 5 4 1 " / > < a : e x t   c x = " 2 9 3 0 2 3 6 "   c y = " 2 2 5 4 9 1 3 " / > < / a : x f r m > < a : p r s t G e o m   p r s t = " r e c t " > < a : a v L s t / > < / a : p r s t G e o m > < a : n o F i l l / > < / p : s p P r > < / p : p i c > < / p : s p T r e e > < p : e x t L s t > < p : e x t   u r i = " { D 0 D C 2 D 5 0 - 6 1 D D - 4 A 1 9 - 8 2 D 0 - 8 D 3 F D 5 F 9 6 7 5 7 } " > < p 1 4 : c r e a t i o n I d   x m l n s : p 1 4 = " h t t p : / / s c h e m a s . m i c r o s o f t . c o m / o f f i c e / p o w e r p o i n t / 2 0 1 0 / m a i n "   v a l = " 1 6 5 4 2 5 3 4 8 6 1 6 7 " / > < / p : e x t > < / p : e x t L s t > < / p : c S l d > < p : c l r M a p O v r > < a : m a s t e r C l r M a p p i n g / > < / p : c l r M a p O v r > < m c : A l t e r n a t e C o n t e n t   x m l n s : m c = " h t t p : / / s c h e m a s . o p e n x m l f o r m a t s . o r g / m a r k u p - c o m p a t i b i l i t y / 2 0 0 6 " > < m c : C h o i c e   x m l n s : p 1 4 = " h t t p : / / s c h e m a s . m i c r o s o f t . c o m / o f f i c e / p o w e r p o i n t / 2 0 1 0 / m a i n "   R e q u i r e s = " p 1 4 " > < p : t r a n s i t i o n   p 1 4 : d u r = " 1 5 0 0 "   s p d = " s l o w " > < p 1 4 : w i n d o w   d i r = " v e r t " / > < / p : t r a n s i t i o n > < / m c : C h o i c e > < m c : F a l l b a c k > < p : t r a n s i t i o n   x m l n s : p 1 4 = " h t t p : / / s c h e m a s . m i c r o s o f t . c o m / o f f i c e / p o w e r p o i n t / 2 0 1 0 / m a i n "   s p d = " s l o w " > < p : f a d e / > < / p : t r a n s i t i o n > < / m c : F a l l b a c k > < / m c : A l t e r n a t e C o n t e n t > < / p : s l d >
</file>

<file path=ppt/slides/slide6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6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i t l e   1 " > < a : e x t L s t > < a : e x t   u r i = " { 9 3 7 7 7 1 A A - 4 2 C E - 4 B 3 1 - 8 1 F E - F E 0 5 1 3 0 7 4 B C 1 } " > < a 1 6 : c r e a t i o n I d   x m l n s : a 1 6 = " h t t p : / / s c h e m a s . m i c r o s o f t . c o m / o f f i c e / d r a w i n g / 2 0 1 0 / m a i n "   i d = " { D C B 4 8 6 1 E - C B B A - 4 7 0 3 - B D 2 B - A 2 4 C 0 9 D 0 3 D 6 A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8 3 8 9 9 0 "   y = " 9 5 9 0 7 " / > < a : e x t   c x = " 5 1 8 1 1 1 4 "   c y = " 7 9 9 2 7 1 " / > < / a : x f r m > < / p : s p P r > < p : t x B o d y > < a : b o d y P r   r t l C o l = " 0 "   v e r t = " h o r z " > < a : n o r m A u t o f i t   f o n t S c a l e = " 8 5 0 0 0 "   l n S p c R e d u c t i o n = " 2 0 0 0 0 " / > < / a : b o d y P r > < a : l s t S t y l e / > < a : p > < a : p P r / > < a : r > < a : r P r   b = " 0 "   d i r t y = " 0 "   l a n g = " e n - U S " > < a : s o l i d F i l l > < a : s c h e m e C l r   v a l = " b g 2 " > < a : l u m M o d   v a l = " 6 0 0 0 0 " / > < a : l u m O f f   v a l = " 4 0 0 0 0 " / > < / a : s c h e m e C l r > < / a : s o l i d F i l l > < a : l a t i n   t y p e f a c e = " C h u n k F i v e " / > < / a : r P r > < a : t > P R O D U C T   < / a : t > < / a : r > < a : r > < a : r P r   b = " 0 "   d i r t y = " 0 "   l a n g = " e n - U S " > < a : s o l i d F i l l > < a : s c h e m e C l r   v a l = " b g 2 " > < a : l u m M o d   v a l = " 6 0 0 0 0 " / > < a : l u m O f f   v a l = " 4 0 0 0 0 " / > < / a : s c h e m e C l r > < / a : s o l i d F i l l > < a : l a t i n   t y p e f a c e = " C h u n k F i v e " / > < / a : r P r > < a : t > F U N C T I O N S < / a : t > < / a : r > < a : e n d P a r a R P r   b = " 0 "   d i r t y = " 0 "   l a n g = " e n - U S " > < a : s o l i d F i l l > < a : s c h e m e C l r   v a l = " b g 2 " > < a : l u m M o d   v a l = " 6 0 0 0 0 " / > < a : l u m O f f   v a l = " 4 0 0 0 0 " / > < / a : s c h e m e C l r > < / a : s o l i d F i l l > < a : l a t i n   t y p e f a c e = " C h u n k F i v e " / > < / a : e n d P a r a R P r > < / a : p > < / p : t x B o d y > < / p : s p > < p : s p > < p : n v S p P r > < p : c N v P r   i d = " 3 "   n a m e = " S u b t i t l e   2 " > < a : e x t L s t > < a : e x t   u r i = " { D 7 B 6 6 4 5 4 - D B 2 0 - 4 3 A 3 - 8 F B F - 9 0 F 9 1 D D 9 4 F 1 9 } " > < a 1 6 : c r e a t i o n I d   x m l n s : a 1 6 = " h t t p : / / s c h e m a s . m i c r o s o f t . c o m / o f f i c e / d r a w i n g / 2 0 1 0 / m a i n "   i d = " { 2 0 C 8 7 9 5 5 - 5 D 2 4 - 4 9 5 9 - B A 5 7 - 2 E E 3 B 4 D F 2 F 9 7 } " / > < / a : e x t > < / a : e x t L s t > < / p : c N v P r > < p : c N v S p P r > < a : s p L o c k s   n o G r p = " t r u e " / > < / p : c N v S p P r > < p : n v P r > < p : p h   i d x = " 1 "   t y p e = " s u b T i t l e " / > < / p : n v P r > < / p : n v S p P r > < p : s p P r / > < p : t x B o d y > < a : b o d y P r   r t l C o l = " 0 "   v e r t = " h o r z " > < a : n o r m A u t o f i t   f o n t S c a l e = " 3 2 5 0 0 "   l n S p c R e d u c t i o n = " 2 0 0 0 0 " / > < / a : b o d y P r > < a : l s t S t y l e / > < a : p > < a : p P r > < a : b u C l r > < a : s c h e m e C l r   v a l = " b g 1 " / > < / a : b u C l r > < / a : p P r > < a : r > < a : r P r   d i r t y = " 0 "   l a n g = " e n - U S " / > < a : t / > < / a : r > < / a : p > < a : p > < a : p P r   i n d e n t = " - 3 4 2 9 0 0 "   m a r L = " 3 4 2 9 0 0 " > < a : b u C l r > < a : s c h e m e C l r   v a l = " b g 1 " / > < / a : b u C l r > < a : b u F o n t   t y p e f a c e = " W i n g d i n g s " / > < a : b u C h a r   c h a r = "�� " / > < / a : p P r > < a : r > < a : r P r   d i r t y = " 0 "   l a n g = " e n - U S " / > < a : t / > < / a : r > < / a : p > < a : p > < a : p P r   i n d e n t = " - 3 4 2 9 0 0 "   m a r L = " 3 4 2 9 0 0 " > < a : b u C l r > < a : s c h e m e C l r   v a l = " b g 1 " / > < / a : b u C l r > < a : b u F o n t   t y p e f a c e = " W i n g d i n g s " / > < a : b u C h a r   c h a r = "�� " / > < / a : p P r > < a : r > < a : r P r   d i r t y = " 0 "   l a n g = " e n - U S " / > < a : t / > < / a : r > < / a : p > < a : p > < a : p P r   i n d e n t = " - 3 4 2 9 0 0 "   m a r L = " 3 4 2 9 0 0 " > < a : b u C l r > < a : s c h e m e C l r   v a l = " b g 1 " / > < / a : b u C l r > < a : b u F o n t   t y p e f a c e = " W i n g d i n g s " / > < a : b u C h a r   c h a r = "�� "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4 "   n a m e = " R e c t a n g l e   3 " > < a : e x t L s t > < a : e x t   u r i = " { E 7 9 4 8 D F C - 2 6 6 4 - 4 6 7 6 - 9 2 D 8 - A 4 1 2 7 3 5 E 5 8 D 6 } " > < a 1 6 : c r e a t i o n I d   x m l n s : a 1 6 = " h t t p : / / s c h e m a s . m i c r o s o f t . c o m / o f f i c e / d r a w i n g / 2 0 1 0 / m a i n "   i d = " { 3 B 2 D B 9 E 4 - 6 7 C 4 - 4 B C F - 8 0 9 D - 1 D F 4 0 9 8 9 5 8 9 2 } " / > < / a : e x t > < / a : e x t L s t > < / p : c N v P r > < p : c N v S p P r / > < p : n v P r / > < / p : n v S p P r > < p : s p P r > < a : x f r m   r o t = " 0 " > < a : o f f   x = " 8 3 8 9 9 0 "   y = " 8 9 5 1 7 8 " / > < a : e x t   c x = " 4 9 4 6 0 3 7 "   c y = " 1 9 1 9 7 8 2 " / > < / a : x f r m > < a : p r s t G e o m   p r s t = " r e c t " > < a : a v L s t / > < / a : p r s t G e o m > < / p : s p P r > < p : t x B o d y > < a : b o d y P r   a n c h o r = " t "   b I n s = " 4 5 7 2 0 "   l I n s = " 9 1 4 4 0 "   r I n s = " 9 1 4 4 0 "   r t l C o l = " 0 "   t I n s = " 4 5 7 2 0 "   v e r t = " h o r z "   w r a p = " s q u a r e " > < a : s p A u t o F i t / > < / a : b o d y P r > < a : l s t S t y l e / > < a : p > < a : p P r   a l g n = " j u s t "   i n d e n t = " - 3 4 2 9 0 0 "   m a r L = " 3 4 2 9 0 0 " > < a : b u C l r > < a : s c h e m e C l r   v a l = " b g 1 " / > < / a : b u C l r > < a : b u F o n t   t y p e f a c e = " W i n g d i n g s " / > < a : b u C h a r   c h a r = "� " / > < / a : p P r > < a : r > < a : r P r   b = " 0 "   d i r t y = " 0 "   l a n g = " e n - U S "   s z = " 2 0 0 0 " > < a : s o l i d F i l l > < a : s c h e m e C l r   v a l = " b g 1 " / > < / a : s o l i d F i l l > < a : l a t i n   t y p e f a c e = " Q u i c k s a n d " / > < / a : r P r > < a : t > P r o f i l e   m a n a g e m e n t < / a : t > < / a : r > < / a : p > < a : p > < a : p P r   a l g n = " j u s t "   i n d e n t = " - 4 5 7 2 0 0 "   m a r L = " 4 5 7 2 0 0 " > < a : b u C l r > < a : s c h e m e C l r   v a l = " b g 1 " / > < / a : b u C l r > < a : b u F o n t   t y p e f a c e = " W i n g d i n g s " / > < a : b u C h a r   c h a r = "� " / > < / a : p P r > < a : r > < a : r P r   b = " 0 "   d i r t y = " 0 "   l a n g = " e n - U S "   s z = " 2 0 0 0 " > < a : s o l i d F i l l > < a : s c h e m e C l r   v a l = " b g 1 " / > < / a : s o l i d F i l l > < a : l a t i n   t y p e f a c e = " Q u i c k s a n d " / > < / a : r P r > < a : t > D i a r y   e n t r y < / a : t > < / a : r > < / a : p > < a : p > < a : p P r   a l g n = " j u s t " > < a : b u C l r > < a : s c h e m e C l r   v a l = " b g 1 " / > < / a : b u C l r > < / a : p P r > < a : r > < a : r P r   b = " 0 "   d i r t y = " 0 "   l a n g = " e n - U S "   s z = " 2 0 0 0 " > < a : s o l i d F i l l > < a : s c h e m e C l r   v a l = " b g 1 " / > < / a : s o l i d F i l l > < a : l a t i n   t y p e f a c e = " Q u i c k s a n d " / > < / a : r P r > < a : t > � � � � � � � � � � �   1 .   U p l o a d   S t o r y < / a : t > < / a : r > < / a : p > < a : p > < a : p P r   a l g n = " j u s t " > < a : b u C l r > < a : s c h e m e C l r   v a l = " b g 1 " / > < / a : b u C l r > < / a : p P r > < a : r > < a : r P r   b = " 0 "   d i r t y = " 0 "   l a n g = " e n - U S "   s z = " 2 0 0 0 " > < a : s o l i d F i l l > < a : s c h e m e C l r   v a l = " b g 1 " / > < / a : s o l i d F i l l > < a : l a t i n   t y p e f a c e = " Q u i c k s a n d " / > < / a : r P r > < a : t > � � � � � � � � � � �   2 .   U p d a t e   e x i s t i n < / a : t > < / a : r > < a : r > < a : r P r   b = " 0 "   d i r t y = " 0 "   l a n g = " e n - U S "   s z = " 2 0 0 0 " > < a : s o l i d F i l l > < a : s c h e m e C l r   v a l = " b g 1 " / > < / a : s o l i d F i l l > < a : l a t i n   t y p e f a c e = " Q u i c k s a n d " / > < / a : r P r > < a : t > g < / a : t > < / a : r > < a : r > < a : r P r   b = " 0 "   d i r t y = " 0 "   l a n g = " e n - U S "   s z = " 2 0 0 0 " > < a : s o l i d F i l l > < a : s c h e m e C l r   v a l = " b g 1 " / > < / a : s o l i d F i l l > < a : l a t i n   t y p e f a c e = " Q u i c k s a n d " / > < / a : r P r > < a : t >   < / a : t > < / a : r > < a : r > < a : r P r   b = " 0 "   d i r t y = " 0 "   l a n g = " e n - U S "   s z = " 2 0 0 0 " > < a : s o l i d F i l l > < a : s c h e m e C l r   v a l = " b g 1 " / > < / a : s o l i d F i l l > < a : l a t i n   t y p e f a c e = " Q u i c k s a n d " / > < / a : r P r > < a : t > S t o r y < / a : t > < / a : r > < / a : p > < a : p > < a : p P r   a l g n = " j u s t " > < a : b u C l r > < a : s c h e m e C l r   v a l = " b g 1 " / > < / a : b u C l r > < / a : p P r > < a : r > < a : r P r   b = " 0 "   d i r t y = " 0 "   l a n g = " e n - U S "   s z = " 2 0 0 0 " > < a : s o l i d F i l l > < a : s c h e m e C l r   v a l = " b g 1 " / > < / a : s o l i d F i l l > < a : l a t i n   t y p e f a c e = " Q u i c k s a n d " / > < / a : r P r > < a : t > � � � � � � � � � � �   3 .   D e l e t e   S t o r y < / a : t > < / a : r > < / a : p > < a : p > < a : p P r   a l g n = " j u s t "   i n d e n t = " - 3 4 2 9 0 0 "   m a r L = " 3 4 2 9 0 0 " > < a : b u C l r > < a : s c h e m e C l r   v a l = " b g 1 " / > < / a : b u C l r > < a : b u F o n t   t y p e f a c e = " W i n g d i n g s " / > < a : b u C h a r   c h a r = "� " / > < / a : p P r > < a : r > < a : r P r   b = " 0 "   d i r t y = " 0 "   l a n g = " e n - U S "   s z = " 2 0 0 0 " > < a : s o l i d F i l l > < a : s c h e m e C l r   v a l = " b g 1 " / > < / a : s o l i d F i l l > < a : l a t i n   t y p e f a c e = " Q u i c k s a n d " / > < / a : r P r > < a : t > C h e c k i n g   F e e d   < / a : t > < / a : r > < a : e n d P a r a R P r   b = " 0 "   d i r t y = " 0 "   l a n g = " e n - U S "   s z = " 2 0 0 0 " > < a : s o l i d F i l l > < a : s c h e m e C l r   v a l = " b g 1 " / > < / a : s o l i d F i l l > < a : l a t i n   t y p e f a c e = " Q u i c k s a n d " / > < / a : e n d P a r a R P r > < / a : p > < / p : t x B o d y > < / p : s p > < p : p i c > < p : n v P i c P r > < p : c N v P r   i d = " 5 "   n a m e = " P i c t u r e   5 " > < a : e x t L s t > < a : e x t   u r i = " { E E 8 F B 9 1 9 - C 5 3 1 - 4 3 C C - B 8 6 7 - 6 0 3 4 A 1 C 3 1 6 8 5 } " > < a 1 6 : c r e a t i o n I d   x m l n s : a 1 6 = " h t t p : / / s c h e m a s . m i c r o s o f t . c o m / o f f i c e / d r a w i n g / 2 0 1 0 / m a i n "   i d = " { 5 D 4 B 1 4 F 3 - C 3 9 A - 4 5 4 E - A 4 D 8 - 1 B 1 2 B 4 A D B C 8 B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5 7 0 0 8 8 4 "   y = " 1 9 8 3 9 9 0 " / > < a : e x t   c x = " 3 1 9 5 1 9 9 "   c y = " 1 9 1 0 6 7 6 " / > < / a : x f r m > < a : p r s t G e o m   p r s t = " r e c t " > < a : a v L s t / > < / a : p r s t G e o m > < a : n o F i l l / > < / p : s p P r > < / p : p i c > < / p : s p T r e e > < p : e x t L s t > < p : e x t   u r i = " { F 3 0 B 6 B A 7 - 4 5 2 5 - 4 5 E 7 - 8 7 F 4 - B 2 4 B C D 5 5 5 C 6 E } " > < p 1 4 : c r e a t i o n I d   x m l n s : p 1 4 = " h t t p : / / s c h e m a s . m i c r o s o f t . c o m / o f f i c e / p o w e r p o i n t / 2 0 1 0 / m a i n "   v a l = " 1 6 5 4 2 5 3 4 8 6 1 7 1 " / > < / p : e x t > < / p : e x t L s t > < / p : c S l d > < p : c l r M a p O v r > < a : m a s t e r C l r M a p p i n g / > < / p : c l r M a p O v r > < / p : s l d >
</file>

<file path=ppt/slides/slide7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7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S u b t i t l e   2 " > < a : e x t L s t > < a : e x t   u r i = " { 4 A 4 5 7 1 1 6 - 5 A 2 7 - 4 3 F D - B 9 A 7 - 5 6 5 C C F 6 8 6 B A C } " > < a 1 6 : c r e a t i o n I d   x m l n s : a 1 6 = " h t t p : / / s c h e m a s . m i c r o s o f t . c o m / o f f i c e / d r a w i n g / 2 0 1 0 / m a i n "   i d = " { 7 9 1 B 9 3 4 F - A D C B - 4 3 1 E - B A 0 F - 0 F 2 7 E 7 D D 4 0 7 B } " / > < / a : e x t > < / a : e x t L s t > < / p : c N v P r > < p : c N v S p P r > < a : s p L o c k s   n o G r p = " t r u e " / > < / p : c N v S p P r > < p : n v P r > < p : p h   i d x = " 1 " / > < / p : n v P r > < / p : n v S p P r > < p : s p P r > < a : x f r m   r o t = " 0 " > < a : o f f   x = " 8 5 7 5 9 2 "   y = " 4 4 8 5 2 2 " / > < a : e x t   c x = " 2 5 6 7 2 1 6 "   c y = " 3 4 8 3 8 5 4 " / > < / a : x f r m > < / p : s p P r > < p : t x B o d y > < a : b o d y P r   r t l C o l = " 0 "   v e r t = " h o r z " > < a : n o r m A u t o f i t   f o n t S c a l e = " 9 2 5 0 0 "   l n S p c R e d u c t i o n = " 2 0 0 0 0 " / > < / a : b o d y P r > < a : l s t S t y l e / > < a : p > < a : p P r   i n d e n t = " 0 "   m a r L = " 0 " > < a : b u N o n e / > < / a : p P r > < a : r > < a : r P r   b = " 1 "   d i r t y = " 0 "   l a n g = " e n - U S "   s z = " 1 8 0 0 "   u = " s n g " > < a : s o l i d F i l l > < a : s c h e m e C l r   v a l = " b g 2 " > < a : l u m M o d   v a l = " 6 0 0 0 0 " / > < a : l u m O f f   v a l = " 4 0 0 0 0 " / > < / a : s c h e m e C l r > < / a : s o l i d F i l l > < a : l a t i n   t y p e f a c e = " + m n - l t " / > < / a : r P r > < a : t > P R O F I L E   M A N A G E M E N T < / a : t > < / a : r > < / a : p > < a : p > < a : p P r   i n d e n t = " 0 "   m a r L = " 0 " > < a : b u C l r > < a : s c h e m e C l r   v a l = " b g 1 " / > < / a : b u C l r > < a : b u F o n t   t y p e f a c e = " A r i a l " / > < a : b u N o n e / > < / a : p P r > < a : r > < a : r P r   b = " 1 "   d i r t y = " 0 "   l a n g = " e n - U S " > < a : s o l i d F i l l > < a : s c h e m e C l r   v a l = " b g 1 " / > < / a : s o l i d F i l l > < a : l a t i n   t y p e f a c e = " + m n - l t " / > < / a : r P r > < a : t > L o g i n < / a : t > < / a : r > < / a : p > < a : p > < a : p P r / > < a : r > < a : r P r   d i r t y = " 0 "   l a n g = " e n - U S " > < a : s o l i d F i l l > < a : s c h e m e C l r   v a l = " b g 1 " / > < / a : s o l i d F i l l > < / a : r P r > < a : t >   < / a : t > < / a : r > < a : r > < a : r P r   d i r t y = " 0 "   l a n g = " e n - U S " > < a : s o l i d F i l l > < a : s c h e m e C l r   v a l = " b g 1 " / > < / a : s o l i d F i l l > < / a : r P r > < a : t >   < / a : t > < / a : r > < a : r > < a : r P r   d i r t y = " 0 "   l a n g = " e n - U S " > < a : s o l i d F i l l > < a : s c h e m e C l r   v a l = " b g 1 " / > < / a : s o l i d F i l l > < / a : r P r > < a : t >   < / a : t > < / a : r > < a : r > < a : r P r   d i r t y = " 0 "   l a n g = " e n - U S " > < a : s o l i d F i l l > < a : s c h e m e C l r   v a l = " b g 1 " / > < / a : s o l i d F i l l > < / a : r P r > < a : t >   < / a : t > < / a : r > < a : r > < a : r P r   d i r t y = " 0 "   l a n g = " e n - U S " > < a : s o l i d F i l l > < a : s c h e m e C l r   v a l = " b g 1 " / > < / a : s o l i d F i l l > < / a : r P r > < a : t >   < / a : t > < / a : r > < a : r > < a : r P r   d i r t y = " 0 "   l a n g = " e n - U S " > < a : s o l i d F i l l > < a : s c h e m e C l r   v a l = " b g 1 " / > < / a : s o l i d F i l l > < / a : r P r > < a : t > U s e r n a m e   < / a : t > < / a : r > < / a : p > < a : p > < a : p P r / > < a : r > < a : r P r   d i r t y = " 0 "   l a n g = " e n - U S " > < a : s o l i d F i l l > < a : s c h e m e C l r   v a l = " b g 1 " / > < / a : s o l i d F i l l > < / a : r P r > < a : t >           P a s s w o r d   < / a : t > < / a : r > < / a : p > < a : p > < a : p P r   i n d e n t = " 0 "   m a r L = " 0 " > < a : b u C l r > < a : s c h e m e C l r   v a l = " b g 1 " / > < / a : b u C l r > < a : b u F o n t   t y p e f a c e = " A r i a l " / > < a : b u N o n e / > < / a : p P r > < a : r > < a : r P r   b = " 1 "   d i r t y = " 0 "   l a n g = " e n - U S " > < a : s o l i d F i l l > < a : s c h e m e C l r   v a l = " b g 1 " / > < / a : s o l i d F i l l > < a : l a t i n   t y p e f a c e = " + m n - l t " / > < / a : r P r > < a : t > R e g i s t r a t i o n < / a : t > < / a : r > < / a : p > < a : p > < a : p P r   i n d e n t = " - 2 5 5 5 9 9 "   m a r L = " 2 4 7 6 5 0 " > < a : b u C l r > < a : s c h e m e C l r   v a l = " b g 1 " / > < / a : b u C l r > < a : b u F o n t   t y p e f a c e = " A r i a l " / > < a : b u C h a r   c h a r = " " " / > < / a : p P r > < a : r > < a : r P r   d i r t y = " 0 "   l a n g = " e n - U S " > < a : s o l i d F i l l > < a : s c h e m e C l r   v a l = " b g 1 " / > < / a : s o l i d F i l l > < / a : r P r > < a : t >     1 .   C l i c k   S i g n   U p < / a : t > < / a : r > < / a : p > < a : p > < a : p P r > < a : b u F o n t   t y p e f a c e = " A r i a l " / > < a : b u C h a r   c h a r = " " " / > < / a : p P r > < a : r > < a : r P r   d i r t y = " 0 "   l a n g = " e n - U S " > < a : s o l i d F i l l > < a : s c h e m e C l r   v a l = " b g 1 " / > < / a : s o l i d F i l l > < / a : r P r > < a : t >     2 .   N a m e ,   e m a i l ,   u s e r     d e s c r i p t i o n ,   p a s s w o r d < / a : t > < / a : r > < / a : p > < a : p > < a : p P r > < a : b u F o n t   t y p e f a c e = " A r i a l " / > < a : b u C h a r   c h a r = " " " / > < / a : p P r > < a : r > < a : r P r   d i r t y = " 0 "   l a n g = " e n - U S " > < a : s o l i d F i l l > < a : s c h e m e C l r   v a l = " b g 1 " / > < / a : s o l i d F i l l > < / a : r P r > < a : t >     3 .   C l i c k   s u b m i t < / a : t > < / a : r > < / a : p > < a : p > < a : p P r > < a : b u C l r > < a : s c h e m e C l r   v a l = " b g 1 " / > < / a : b u C l r > < / a : p P r > < a : r > < a : r P r   d i r t y = " 0 "   l a n g = " e n - U S " / > < a : t / > < / a : r > < a : e n d P a r a R P r   d i r t y = " 0 "   l a n g = " e n - U S " / > < / a : p > < / p : t x B o d y > < / p : s p > < p : p i c > < p : n v P i c P r > < p : c N v P r   i d = " 3 "   n a m e = " P i c t u r e   1 1 " > < a : e x t L s t > < a : e x t   u r i = " { 7 A F 3 8 3 1 E - 1 3 7 1 - 4 2 1 8 - B 6 2 4 - D 6 9 1 D 1 9 B A 1 6 0 } " > < a 1 6 : c r e a t i o n I d   x m l n s : a 1 6 = " h t t p : / / s c h e m a s . m i c r o s o f t . c o m / o f f i c e / d r a w i n g / 2 0 1 0 / m a i n "   i d = " { 1 C 0 7 1 9 4 B - F 9 F 3 - 4 D 1 2 - 8 E 9 C - F E 0 6 5 5 2 B A 2 8 7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r c R e c t   b = " 8 9 5 6 "   l = " 7 5 2 "   r = " 5 6 4 "   t = " 5 3 8 " / > < a : s t r e t c h > < a : f i l l R e c t / > < / a : s t r e t c h > < / p : b l i p F i l l > < p : s p P r > < a : x f r m   r o t = " 0 " > < a : o f f   x = " 3 6 2 2 4 1 4 "   y = " 5 2 4 0 4 6 " / > < a : e x t   c x = " 4 6 3 5 3 2 2 "   c y = " 3 4 0 8 3 3 0 " / > < / a : x f r m > < a : p r s t G e o m   p r s t = " r e c t " > < a : a v L s t / > < / a : p r s t G e o m > < a : n o F i l l / > < / p : s p P r > < / p : p i c > < / p : s p T r e e > < p : e x t L s t > < p : e x t   u r i = " { F 7 9 E 8 4 7 7 - F E 2 6 - 4 3 6 2 - B 0 4 D - 6 4 9 0 E 5 6 1 1 5 E B } " > < p 1 4 : c r e a t i o n I d   x m l n s : p 1 4 = " h t t p : / / s c h e m a s . m i c r o s o f t . c o m / o f f i c e / p o w e r p o i n t / 2 0 1 0 / m a i n "   v a l = " 1 6 5 4 2 5 3 4 8 6 1 7 4 " / > < / p : e x t > < / p : e x t L s t > < / p : c S l d > < p : c l r M a p O v r > < a : m a s t e r C l r M a p p i n g / > < / p : c l r M a p O v r > < m c : A l t e r n a t e C o n t e n t   x m l n s : m c = " h t t p : / / s c h e m a s . o p e n x m l f o r m a t s . o r g / m a r k u p - c o m p a t i b i l i t y / 2 0 0 6 " > < m c : C h o i c e   x m l n s : p 1 4 = " h t t p : / / s c h e m a s . m i c r o s o f t . c o m / o f f i c e / p o w e r p o i n t / 2 0 1 0 / m a i n "   R e q u i r e s = " p 1 4 " > < p : t r a n s i t i o n   p 1 4 : d u r = " 3 9 0 0 "   s p d = " s l o w " > < p 1 4 : g l i t t e r   d i r = " l "   p a t t e r n = " h e x a g o n " / > < / p : t r a n s i t i o n > < / m c : C h o i c e > < m c : F a l l b a c k > < p : t r a n s i t i o n   x m l n s : p 1 4 = " h t t p : / / s c h e m a s . m i c r o s o f t . c o m / o f f i c e / p o w e r p o i n t / 2 0 1 0 / m a i n "   s p d = " s l o w " > < p : f a d e / > < / p : t r a n s i t i o n > < / m c : F a l l b a c k > < / m c : A l t e r n a t e C o n t e n t > < / p : s l d >
</file>

<file path=ppt/slides/slide8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8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i t l e   1 " > < a : e x t L s t > < a : e x t   u r i = " { B E 6 E E 6 E 2 - 3 A B B - 4 F 0 8 - B A E 6 - 9 0 F 6 0 3 4 E 1 7 0 4 } " > < a 1 6 : c r e a t i o n I d   x m l n s : a 1 6 = " h t t p : / / s c h e m a s . m i c r o s o f t . c o m / o f f i c e / d r a w i n g / 2 0 1 0 / m a i n "   i d = " { 4 1 C 6 0 C 5 C - B E 4 0 - 4 1 F A - A E 1 9 - E 4 E 4 8 2 D 7 E D A 3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8 6 7 2 0 3 "   y = " 4 6 9 4 7 7 " / > < a : e x t   c x = " 3 0 6 5 4 1 1 "   c y = " 3 3 2 1 8 5 3 " / > < / a : x f r m > < / p : s p P r > < p : t x B o d y > < a : b o d y P r   r t l C o l = " 0 "   v e r t = " h o r z " > < a : n o r m A u t o f i t   f o n t S c a l e = " 7 0 0 0 0 "   l n S p c R e d u c t i o n = " 2 0 0 0 0 " / > < / a : b o d y P r > < a : l s t S t y l e / > < a : p > < a : p P r   a l g n = " l " > < a : b u C l r > < a : s c h e m e C l r   v a l = " b g 1 " / > < / a : b u C l r > < / a : p P r > < a : r > < a : r P r   b = " 1 "   d i r t y = " 0 "   l a n g = " e n - U S "   s z = " 3 2 0 0 "   u = " s n g " > < a : s o l i d F i l l > < a : s c h e m e C l r   v a l = " b g 2 " > < a : l u m M o d   v a l = " 6 0 0 0 0 " / > < a : l u m O f f   v a l = " 4 0 0 0 0 " / > < / a : s c h e m e C l r > < / a : s o l i d F i l l > < a : l a t i n   t y p e f a c e = " C a b i n " / > < / a : r P r > < a : t > D I A R Y   E N T R Y < / a : t > < / a : r > < a : b r > < a : r P r   b = " 1 "   d i r t y = " 0 "   l a n g = " e n - U S "   s z = " 2 4 0 0 "   u = " s n g " > < a : l a t i n   t y p e f a c e = " C a b i n " / > < / a : r P r > < / a : b r > < a : b r > < a : r P r   b = " 1 "   d i r t y = " 0 "   l a n g = " e n - U S "   s z = " 2 4 0 0 "   u = " s n g " > < a : l a t i n   t y p e f a c e = " C a b i n " / > < / a : r P r > < / a : b r > < a : r > < a : r P r   b = " 0 "   d i r t y = " 0 "   l a n g = " e n - U S "   s z = " 2 4 0 0 " > < a : l a t i n   t y p e f a c e = " C a b i n " / > < / a : r P r > < a : t > 1 .   < / a : t > < / a : r > < a : r > < a : r P r   b = " 0 "   d i r t y = " 0 "   l a n g = " e n - U S "   s z = " 2 4 0 0 " > < a : l a t i n   t y p e f a c e = " C a b i n " / > < / a : r P r > < a : t > U s e r   c a n   a d d   t h e i r   n e w   d i a r y �   s t o r i e s � w i t h   d a t e . < / a : t > < / a : r > < a : r > < a : r P r   b = " 0 "   d i r t y = " 0 "   l a n g = " e n - U S "   s z = " 2 4 0 0 " > < a : l a t i n   t y p e f a c e = " C a b i n " / > < / a : r P r > < a : t >   < / a : t > < / a : r > < a : r > < a : r P r   b = " 0 "   d i r t y = " 0 "   l a n g = " e n - U S "   s z = " 2 4 0 0 " > < a : l a t i n   t y p e f a c e = " C a b i n " / > < / a : r P r > < a : t > C o n t e n t   w i l l   b e   i n   t e x t   f o r m a t   < / a : t > < / a : r > < a : r > < a : r P r   b = " 0 "   d i r t y = " 0 "   l a n g = " e n - U S "   s z = " 2 4 0 0 " > < a : l a t i n   t y p e f a c e = " C a b i n " / > < / a : r P r > < a : t > o n l y . < / a : t > < / a : r > < a : b r > < a : r P r   b = " 0 "   d i r t y = " 0 "   l a n g = " e n - U S "   s z = " 2 4 0 0 " > < a : l a t i n   t y p e f a c e = " C a b i n " / > < / a : r P r > < / a : b r > < a : b r > < a : r P r   b = " 0 "   d i r t y = " 0 "   l a n g = " e n - U S "   s z = " 2 4 0 0 " > < a : l a t i n   t y p e f a c e = " C a b i n " / > < / a : r P r > < / a : b r > < a : r > < a : r P r   b = " 0 "   d i r t y = " 0 "   l a n g = " e n - U S "   s z = " 2 4 0 0 " > < a : l a t i n   t y p e f a c e = " C a b i n " / > < / a : r P r > < a : t > 2 .   T h e y   c a n   a n y t i m e   e d i t   t h e   e x i s t i n g   d i a r y   s t o r y   r e   s h a r e   i t . < / a : t > < / a : r > < a : b r > < a : r P r   b = " 0 "   d i r t y = " 0 "   l a n g = " e n - U S "   s z = " 2 4 0 0 " > < a : l a t i n   t y p e f a c e = " C a b i n " / > < / a : r P r > < / a : b r > < a : b r > < a : r P r   b = " 0 "   d i r t y = " 0 "   l a n g = " e n - U S "   s z = " 2 4 0 0 " > < a : l a t i n   t y p e f a c e = " C a b i n " / > < / a : r P r > < / a : b r > < a : r > < a : r P r   b = " 0 "   d i r t y = " 0 "   l a n g = " e n - U S "   s z = " 2 4 0 0 " > < a : l a t i n   t y p e f a c e = " C a b i n " / > < / a : r P r > < a : t > 3 .   D i a r y   s t o r y   c a n   b e   d e l e t e d   b y   t h e   u s e r . < / a : t > < / a : r > < a : b r > < a : r P r   d i r t y = " 0 "   l a n g = " e n - U S "   s z = " 3 1 0 0 " / > < / a : b r > < a : b r > < a : r P r   b = " 1 "   d i r t y = " 0 "   l a n g = " e n - U S "   s z = " 3 2 0 0 "   u = " s n g " > < a : l a t i n   t y p e f a c e = " + m j - l t " / > < / a : r P r > < / a : b r > < a : b r > < a : r P r   b = " 1 "   d i r t y = " 0 "   l a n g = " e n - U S "   s z = " 3 2 0 0 "   u = " s n g " > < a : l a t i n   t y p e f a c e = " + m j - l t " / > < / a : r P r > < / a : b r > < a : e n d P a r a R P r   b = " 1 "   d i r t y = " 0 "   l a n g = " e n - U S "   s z = " 3 2 0 0 "   u = " s n g " > < a : l a t i n   t y p e f a c e = " + m j - l t " / > < / a : e n d P a r a R P r > < / a : p > < / p : t x B o d y > < / p : s p > < p : p i c > < p : n v P i c P r > < p : c N v P r   i d = " 3 "   n a m e = " C o n t e n t   P l a c e h o l d e r   7 " > < a : e x t L s t > < a : e x t   u r i = " { 3 9 F B E B 0 4 - 1 D 6 5 - 4 3 B D - B 9 1 5 - 6 2 2 A 3 9 C E 4 1 7 2 } " > < a 1 6 : c r e a t i o n I d   x m l n s : a 1 6 = " h t t p : / / s c h e m a s . m i c r o s o f t . c o m / o f f i c e / d r a w i n g / 2 0 1 0 / m a i n "   i d = " { B 5 0 6 B B B 0 - F 5 0 4 - 4 D 8 A - 8 5 A A - 5 C 1 8 E 2 C A 7 5 3 A } " / > < / a : e x t > < / a : e x t L s t > < / p : c N v P r > < p : c N v P i c P r > < a : p i c L o c k s   n o C h a n g e A s p e c t = " t r u e "   n o G r p = " t r u e " / > < / p : c N v P i c P r > < p : n v P r > < p : p h   i d x = " 1 " / > < / p : n v P r > < / p : n v P i c P r > < p : b l i p F i l l > < a : b l i p   r : e m b e d = " r I d 2 " / > < a : s r c R e c t   b = " 1 3 9 3 8 "   t = " 1 3 9 3 8 " / > < a : s t r e t c h > < a : f i l l R e c t / > < / a : s t r e t c h > < / p : b l i p F i l l > < p : s p P r > < a : x f r m   r o t = " 0 " > < a : o f f   x = " 4 0 4 8 2 9 6 "   y = " 4 6 9 4 7 7 " / > < a : e x t   c x = " 4 0 5 9 4 3 1 "   c y = " 2 7 7 5 4 7 0 " / > < / a : x f r m > < a : n o F i l l / > < / p : s p P r > < / p : p i c > < / p : s p T r e e > < p : e x t L s t > < p : e x t   u r i = " { 0 B 0 C C 2 8 A - 6 B 1 C - 4 F 3 9 - 9 B 8 5 - B 7 9 4 2 F E 7 7 3 2 A } " > < p 1 4 : c r e a t i o n I d   x m l n s : p 1 4 = " h t t p : / / s c h e m a s . m i c r o s o f t . c o m / o f f i c e / p o w e r p o i n t / 2 0 1 0 / m a i n "   v a l = " 1 6 5 4 2 5 3 4 8 6 1 7 6 " / > < / p : e x t > < / p : e x t L s t > < / p : c S l d > < p : c l r M a p O v r > < a : m a s t e r C l r M a p p i n g / > < / p : c l r M a p O v r > < p : t r a n s i t i o n   s p d = " s l o w " > < p : s p l i t   d i r = " o u t "   o r i e n t = " v e r t " / > < / p : t r a n s i t i o n > < / p : s l d >
</file>

<file path=ppt/slides/slide9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9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T i t l e   1 " > < a : e x t L s t > < a : e x t   u r i = " { F B 1 2 C 2 8 0 - 9 4 0 B - 4 D 9 5 - A 6 E D - 0 3 8 2 5 3 D C 0 8 A A } " > < a 1 6 : c r e a t i o n I d   x m l n s : a 1 6 = " h t t p : / / s c h e m a s . m i c r o s o f t . c o m / o f f i c e / d r a w i n g / 2 0 1 0 / m a i n "   i d = " { 4 1 E 1 0 9 8 3 - 7 6 B 9 - 4 D 3 F - 9 B E D - F 8 5 6 3 3 5 F B D 5 8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1 1 1 4 3 2 0 "   y = " 1 8 9 9 3 8 " / > < a : e x t   c x = " 6 9 0 7 1 5 8 "   c y = " 2 2 7 5 5 6 0 " / > < / a : x f r m > < / p : s p P r > < p : t x B o d y > < a : b o d y P r   r t l C o l = " 0 "   v e r t = " h o r z " > < a : n o A u t o f i t / > < / a : b o d y P r > < a : l s t S t y l e / > < a : p > < a : p P r / > < a : r > < a : r P r   b = " 1 "   d i r t y = " 0 "   l a n g = " e n - U S "   s z = " 4 0 0 0 "   u = " s n g " > < a : s o l i d F i l l > < a : s c h e m e C l r   v a l = " b g 2 " > < a : l u m M o d   v a l = " 6 0 0 0 0 " / > < a : l u m O f f   v a l = " 4 0 0 0 0 " / > < / a : s c h e m e C l r > < / a : s o l i d F i l l > < a : l a t i n   t y p e f a c e = " C a b i n " / > < / a : r P r > < a : t > F E E D   C H E C K I N G < / a : t > < / a : r > < a : b r > < a : r P r   b = " 1 "   d i r t y = " 0 "   l a n g = " e n - U S "   s z = " 4 0 0 0 "   u = " s n g " > < a : l a t i n   t y p e f a c e = " + m j - l t " / > < / a : r P r > < / a : b r > < a : b r > < a : r P r   b = " 1 "   d i r t y = " 0 "   l a n g = " e n - U S "   s z = " 4 0 0 0 "   u = " s n g " > < a : l a t i n   t y p e f a c e = " + m j - l t " / > < / a : r P r > < / a : b r > < a : e n d P a r a R P r   b = " 1 "   d i r t y = " 0 "   l a n g = " e n - U S "   s z = " 4 0 0 0 "   u = " s n g " > < a : l a t i n   t y p e f a c e = " + m j - l t " / > < / a : e n d P a r a R P r > < / a : p > < / p : t x B o d y > < / p : s p > < p : s p > < p : n v S p P r > < p : c N v P r   i d = " 3 "   n a m e = " C o n t e n t   P l a c e h o l d e r   2 " > < a : e x t L s t > < a : e x t   u r i = " { 5 5 B A 3 7 1 8 - 8 6 0 1 - 4 E 5 2 - A 6 F 5 - 8 2 D 9 0 F F 0 2 D C A } " > < a 1 6 : c r e a t i o n I d   x m l n s : a 1 6 = " h t t p : / / s c h e m a s . m i c r o s o f t . c o m / o f f i c e / d r a w i n g / 2 0 1 0 / m a i n "   i d = " { 8 F 2 9 0 2 3 9 - C 5 A 7 - 4 6 8 4 - A B 0 1 - 5 8 0 C A E 3 6 9 6 2 7 } " / > < / a : e x t > < / a : e x t L s t > < / p : c N v P r > < p : c N v S p P r > < a : s p L o c k s   n o G r p = " t r u e " / > < / p : c N v S p P r > < p : n v P r > < p : p h   i d x = " 1 " / > < / p : n v P r > < / p : n v S p P r > < p : s p P r > < a : x f r m   r o t = " 0 " > < a : o f f   x = " 1 1 1 4 3 2 0 "   y = " 1 2 7 8 1 8 8 " / > < a : e x t   c x = " 2 8 0 8 8 9 4 "   c y = " 2 5 4 1 3 4 6 " / > < / a : x f r m > < / p : s p P r > < p : t x B o d y > < a : b o d y P r   r t l C o l = " 0 "   v e r t = " h o r z " > < a : n o A u t o f i t / > < / a : b o d y P r > < a : l s t S t y l e / > < a : p > < a : p P r   a l g n = " l " > < a : b u C l r > < a : s c h e m e C l r   v a l = " b g 1 " / > < / a : b u C l r > < a : b u F o n t   t y p e f a c e = " W i n g d i n g s " / > < a : b u C h a r   c h a r = "� " / > < / a : p P r > < a : r > < a : r P r   b = " 0 "   d i r t y = " 0 "   l a n g = " e n - U S "   s z = " 1 8 0 0 " > < a : s o l i d F i l l > < a : s c h e m e C l r   v a l = " b g 1 " / > < / a : s o l i d F i l l > < a : l a t i n   t y p e f a c e = " C a b i n " / > < / a : r P r > < a : t > E a c h   u s e r   c a n   r e a d   t h e   d i a r y   s t o r i e s   o f   o t h e r   u s e r s . < / a : t > < / a : r > < / a : p > < a : p > < a : p P r   a l g n = " l " > < a : b u C l r > < a : s c h e m e C l r   v a l = " b g 1 " / > < / a : b u C l r > < a : b u F o n t   t y p e f a c e = " W i n g d i n g s " / > < a : b u C h a r   c h a r = "� " / > < / a : p P r > < a : r > < a : r P r   b = " 0 "   d i r t y = " 0 "   l a n g = " e n - U S "   s z = " 1 8 0 0 " > < a : s o l i d F i l l > < a : s c h e m e C l r   v a l = " b g 1 " / > < / a : s o l i d F i l l > < a : l a t i n   t y p e f a c e = " C a b i n " / > < / a : r P r > < a : t > C l i c k   o n    v i e w   A l l      t a b   a n d   e n j o y   r e a d i n g ,   b u t   t h e   i d e n t i t y   w i l l   r e m a i n   a n o n y m o u s . � < / a : t > < / a : r > < a : e n d P a r a R P r   b = " 0 "   d i r t y = " 0 "   l a n g = " e n - U S "   s z = " 1 8 0 0 " > < a : s o l i d F i l l > < a : s c h e m e C l r   v a l = " b g 1 " / > < / a : s o l i d F i l l > < a : l a t i n   t y p e f a c e = " C a b i n " / > < / a : e n d P a r a R P r > < / a : p > < / p : t x B o d y > < / p : s p > < p : p i c > < p : n v P i c P r > < p : c N v P r   i d = " 4 "   n a m e = " P i c t u r e   6 " > < a : e x t L s t > < a : e x t   u r i = " { E 7 B F B C B 4 - C 8 C E - 4 7 D 9 - 8 1 D E - 5 3 0 2 5 0 8 5 9 7 A 7 } " > < a 1 6 : c r e a t i o n I d   x m l n s : a 1 6 = " h t t p : / / s c h e m a s . m i c r o s o f t . c o m / o f f i c e / d r a w i n g / 2 0 1 0 / m a i n "   i d = " { 3 8 8 6 3 0 4 A - 0 B C C - 4 8 F 0 - B 9 C 9 - 7 7 1 5 B 6 3 8 B B D F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4 2 1 9 1 0 8 "   y = " 1 2 4 6 4 1 2 " / > < a : e x t   c x = " 3 9 0 5 8 5 0 "   c y = " 2 6 5 3 0 2 6 " / > < / a : x f r m > < a : p r s t G e o m   p r s t = " r e c t " > < a : a v L s t / > < / a : p r s t G e o m > < a : n o F i l l / > < / p : s p P r > < / p : p i c > < / p : s p T r e e > < p : e x t L s t > < p : e x t   u r i = " { D C C 8 0 1 8 F - 5 3 4 C - 4 5 D 0 - B 7 B E - 6 1 B 8 0 B C D 5 C C 1 } " > < p 1 4 : c r e a t i o n I d   x m l n s : p 1 4 = " h t t p : / / s c h e m a s . m i c r o s o f t . c o m / o f f i c e / p o w e r p o i n t / 2 0 1 0 / m a i n "   v a l = " 1 6 5 4 2 5 3 4 8 6 1 7 9 " / > < / p : e x t > < / p : e x t L s t > < / p : c S l d > < p : c l r M a p O v r > < a : m a s t e r C l r M a p p i n g / > < / p : c l r M a p O v r > < m c : A l t e r n a t e C o n t e n t   x m l n s : m c = " h t t p : / / s c h e m a s . o p e n x m l f o r m a t s . o r g / m a r k u p - c o m p a t i b i l i t y / 2 0 0 6 " > < m c : C h o i c e   x m l n s : p 1 4 = " h t t p : / / s c h e m a s . m i c r o s o f t . c o m / o f f i c e / p o w e r p o i n t / 2 0 1 0 / m a i n "   R e q u i r e s = " p 1 4 " > < p : t r a n s i t i o n   p 1 4 : d u r = " 2 0 0 0 "   s p d = " s l o w " > < p 1 4 : f e r r i s   d i r = " l " / > < / p : t r a n s i t i o n > < / m c : C h o i c e > < m c : F a l l b a c k > < p : t r a n s i t i o n   x m l n s : p 1 4 = " h t t p : / / s c h e m a s . m i c r o s o f t . c o m / o f f i c e / p o w e r p o i n t / 2 0 1 0 / m a i n "   s p d = " s l o w " > < p : f a d e / > < / p : t r a n s i t i o n > < / m c : F a l l b a c k > < / m c : A l t e r n a t e C o n t e n t > < / p : s l d >
</file>

<file path=ppt/tags/tag1.xml>�� < ? x m l   v e r s i o n = " 1 . 0 "   e n c o d i n g = " U T F - 1 6 " ? > < p : t a g L s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t a g   n a m e = " p r e s e t S h a p e "   v a l = " T W O _ E D G E D _ F R A M E : 0 . 0 , 1 . 0 " / > < / p : t a g L s t >
</file>

<file path=ppt/tags/tag2.xml>�� < ? x m l   v e r s i o n = " 1 . 0 "   e n c o d i n g = " U T F - 1 6 " ? > < p : t a g L s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t a g   n a m e = " p r e s e t S h a p e "   v a l = " T W O _ E D G E D _ F R A M E : 0 . 0 , 1 . 0 " / > < / p : t a g L s t >
</file>

<file path=ppt/tags/tag3.xml>�� < ? x m l   v e r s i o n = " 1 . 0 "   e n c o d i n g = " U T F - 1 6 " ? > < p : t a g L s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t a g   n a m e = " p r e s e t S h a p e "   v a l = " T W O _ E D G E D _ F R A M E : 0 . 0 , 1 . 0 " / > < / p : t a g L s t >
</file>

<file path=ppt/tags/tag4.xml>�� < ? x m l   v e r s i o n = " 1 . 0 "   e n c o d i n g = " U T F - 1 6 " ? > < p : t a g L s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t a g   n a m e = " p r e s e t S h a p e "   v a l = " T W O _ E D G E D _ F R A M E : 0 . 0 , 1 . 0 " / > < / p : t a g L s t >
</file>

<file path=ppt/tags/tag5.xml>�� < ? x m l   v e r s i o n = " 1 . 0 "   e n c o d i n g = " U T F - 1 6 " ? > < p : t a g L s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t a g   n a m e = " p r e s e t S h a p e "   v a l = " T W O _ E D G E D _ F R A M E : 0 . 0 , 1 . 0 " / > < / p : t a g L s t >
</file>

<file path=ppt/tags/tag6.xml>�� < ? x m l   v e r s i o n = " 1 . 0 "   e n c o d i n g = " U T F - 1 6 " ? > < p : t a g L s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t a g   n a m e = " w e b f o n t 4 "   v a l = " Q u i c k s a n d - m e d i u m " / > < / p : t a g L s t >
</file>

<file path=ppt/theme/theme1.xml>�� < ? x m l   v e r s i o n = " 1 . 0 "   e n c o d i n g = " U T F - 1 6 " ? > < a : t h e m e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n a m e = " L i g h t b o x " > < a : t h e m e E l e m e n t s > < a : c l r S c h e m e   n a m e = " L i g h t b o x " > < a : d k 1 > < a : s r g b C l r   v a l = " 0 0 0 0 0 0 " / > < / a : d k 1 > < a : l t 1 > < a : s r g b C l r   v a l = " f f f f f f " / > < / a : l t 1 > < a : d k 2 > < a : s r g b C l r   v a l = " 1 9 3 2 3 e " / > < / a : d k 2 > < a : l t 2 > < a : s r g b C l r   v a l = " e 9 f 4 f 4 " / > < / a : l t 2 > < a : a c c e n t 1 > < a : s r g b C l r   v a l = " 7 e c d c 3 " / > < / a : a c c e n t 1 > < a : a c c e n t 2 > < a : s r g b C l r   v a l = " e 8 5 2 4 f " / > < / a : a c c e n t 2 > < a : a c c e n t 3 > < a : s r g b C l r   v a l = " f 4 7 b 2 0 " / > < / a : a c c e n t 3 > < a : a c c e n t 4 > < a : s r g b C l r   v a l = " 6 c 9 1 3 7 " / > < / a : a c c e n t 4 > < a : a c c e n t 5 > < a : s r g b C l r   v a l = " f 4 c 5 2 0 " / > < / a : a c c e n t 5 > < a : a c c e n t 6 > < a : s r g b C l r   v a l = " 6 b 0 d 3 f " / > < / a : a c c e n t 6 > < a : h l i n k > < a : s r g b C l r   v a l = " 7 e c d c 3 " / > < / a : h l i n k > < a : f o l H l i n k > < a : s r g b C l r   v a l = " 6 b 0 d 3 f " / > < / a : f o l H l i n k > < / a : c l r S c h e m e > < a : f o n t S c h e m e   n a m e = " L i g h t b o x " > < a : m a j o r F o n t > < a : l a t i n   t y p e f a c e = " Q u i c k s a n d " / > < a : e a   t y p e f a c e = " " / > < a : c s   t y p e f a c e = " " / > < / a : m a j o r F o n t > < a : m i n o r F o n t > < a : l a t i n   t y p e f a c e = " Q u i c k s a n d " / > < a : e a   t y p e f a c e = " " / > < a : c s   t y p e f a c e = " " / > < / a : m i n o r F o n t > < / a : f o n t S c h e m e > < a : f m t S c h e m e   n a m e = " L i g h t b o x " > < a : f i l l S t y l e L s t > < a : g r a d F i l l   r o t W i t h S h a p e = " 1 " > < a : g s L s t > < a : g s   p o s = " 0 " > < a : s c h e m e C l r   v a l = " p h C l r " > < a : t i n t   v a l = " 1 0 0 0 0 0 " / > < a : s a t M o d   v a l = " 1 0 0 0 0 0 " / > < / a : s c h e m e C l r > < / a : g s > < a : g s   p o s = " 1 0 0 0 0 0 " > < a : s c h e m e C l r   v a l = " p h C l r " > < a : t i n t   v a l = " 1 0 0 0 0 0 " / > < a : s h a d e   v a l = " 8 5 0 0 0 " / > < a : s a t M o d   v a l = " 3 0 0 0 0 0 " / > < / a : s c h e m e C l r > < / a : g s > < / a : g s L s t > < a : l i n   a n g = " 1 6 2 0 0 0 0 0 "   s c a l e d = " 0 " / > < / a : g r a d F i l l > < a : g r a d F i l l   r o t W i t h S h a p e = " 1 " > < a : g s L s t > < a : g s   p o s = " 0 " > < a : s c h e m e C l r   v a l = " p h C l r " > < a : t i n t   v a l = " 1 0 0 0 0 0 " / > < a : s a t M o d   v a l = " 3 0 0 0 0 0 " / > < / a : s c h e m e C l r > < / a : g s > < a : g s   p o s = " 3 5 0 0 0 " > < a : s c h e m e C l r   v a l = " p h C l r " > < a : t i n t   v a l = " 1 0 0 0 0 0 " / > < a : s h a d e   v a l = " 8 5 0 0 0 " / > < a : s a t M o d   v a l = " 3 0 0 0 0 0 " / > < / a : s c h e m e C l r > < / a : g s > < a : g s   p o s = " 1 0 0 0 0 0 " > < a : s c h e m e C l r   v a l = " p h C l r " > < a : t i n t   v a l = " 1 0 0 0 0 0 " / > < a : s h a d e   v a l = " 6 5 0 0 0 " / > < a : a l p h a   v a l = " 1 0 0 0 0 0 " / > < a : s a t M o d   v a l = " 3 5 0 0 0 0 " / > < / a : s c h e m e C l r > < / a : g s > < / a : g s L s t > < a : l i n   a n g = " 1 6 2 0 0 0 0 0 "   s c a l e d = " 0 " / > < / a : g r a d F i l l > < a : g r a d F i l l   r o t W i t h S h a p e = " 1 " > < a : g s L s t > < a : g s   p o s = " 0 " > < a : s c h e m e C l r   v a l = " p h C l r " > < a : s h a d e   v a l = " 9 5 0 0 0 " / > < a : s a t M o d   v a l = " 1 3 0 0 0 0 " / > < / a : s c h e m e C l r > < / a : g s > < a : g s   p o s = " 3 3 0 0 0 " > < a : s c h e m e C l r   v a l = " p h C l r " > < a : s h a d e   v a l = " 9 3 0 0 0 " / > < a : s a t M o d   v a l = " 1 3 0 0 0 0 " / > < / a : s c h e m e C l r > < / a : g s > < a : g s   p o s = " 1 0 0 0 0 0 " > < a : s c h e m e C l r   v a l = " p h C l r " > < a : s h a d e   v a l = " 5 1 0 0 0 " / > < a : s a t M o d   v a l = " 1 3 0 0 0 0 " / > < / a : s c h e m e C l r > < / a : g s > < / a : g s L s t > < a : l i n   a n g = " 1 6 2 0 0 0 0 0 "   s c a l e d = " 0 " / > < / a : g r a d F i l l > < / a : f i l l S t y l e L s t > < a : l n S t y l e L s t > < a : l n   c a p = " f l a t "   w = " 1 2 7 0 0 " > < a : s o l i d F i l l > < a : s c h e m e C l r   v a l = " p h C l r " > < a : s h a d e   v a l = " 9 5 0 0 0 " / > < a : s a t M o d   v a l = " 1 0 4 9 9 9 " / > < / a : s c h e m e C l r > < / a : s o l i d F i l l > < a : p r s t D a s h   v a l = " s o l i d " / > < / a : l n > < a : l n   c a p = " f l a t "   w = " 2 5 4 0 0 " > < a : s o l i d F i l l > < a : s c h e m e C l r   v a l = " p h C l r " / > < / a : s o l i d F i l l > < a : p r s t D a s h   v a l = " s o l i d " / > < / a : l n > < a : l n   c a p = " f l a t "   w = " 5 0 8 0 0 " > < a : s o l i d F i l l > < a : s c h e m e C l r   v a l = " p h C l r " / > < / a : s o l i d F i l l > < a : p r s t D a s h   v a l = " s o l i d " / > < / a : l n > < / a : l n S t y l e L s t > < a : e f f e c t S t y l e L s t > < a : e f f e c t S t y l e > < a : e f f e c t L s t > < a : o u t e r S h d w   b l u r R a d = " 4 0 0 0 0 "   d i r = " 5 4 0 0 0 0 0 "   d i s t = " 2 0 0 0 0 "   r o t W i t h S h a p e = " 0 " > < a : s r g b C l r   v a l = " 0 0 0 0 0 0 " > < a : a l p h a   v a l = " 3 8 0 0 0 " / > < / a : s r g b C l r > < / a : o u t e r S h d w > < / a : e f f e c t L s t > < / a : e f f e c t S t y l e > < a : e f f e c t S t y l e > < a : e f f e c t L s t > < a : o u t e r S h d w   b l u r R a d = " 4 0 0 0 0 "   d i r = " 5 4 0 0 0 0 0 "   d i s t = " 2 3 0 0 0 "   r o t W i t h S h a p e = " 0 " > < a : s r g b C l r   v a l = " 0 0 0 0 0 0 " > < a : a l p h a   v a l = " 3 5 0 0 0 " / > < / a : s r g b C l r > < / a : o u t e r S h d w > < / a : e f f e c t L s t > < / a : e f f e c t S t y l e > < a : e f f e c t S t y l e > < a : e f f e c t L s t > < a : o u t e r S h d w   b l u r R a d = " 4 0 0 0 0 "   d i r = " 5 4 0 0 0 0 0 "   d i s t = " 2 3 0 0 0 "   r o t W i t h S h a p e = " 0 " > < a : s r g b C l r   v a l = " 0 0 0 0 0 0 " > < a : a l p h a   v a l = " 3 5 0 0 0 " / > < / a : s r g b C l r > < / a : o u t e r S h d w > < / a : e f f e c t L s t > < a : s c e n e 3 d > < a : c a m e r a   p r s t = " o r t h o g r a p h i c F r o n t " > < a : r o t   l a t = " 0 "   l o n = " 0 "   r e v = " 0 " / > < / a : c a m e r a > < a : l i g h t R i g   d i r = " t "   r i g = " t h r e e P t " > < a : r o t   l a t = " 0 "   l o n = " 0 "   r e v = " 1 2 0 0 0 0 0 " / > < / a : l i g h t R i g > < / a : s c e n e 3 d > < a : s p 3 d > < a : b e v e l T   h = " 2 5 4 0 0 "   w = " 6 3 5 0 0 " / > < / a : s p 3 d > < / a : e f f e c t S t y l e > < / a : e f f e c t S t y l e L s t > < a : b g F i l l S t y l e L s t > < a : s o l i d F i l l > < a : s c h e m e C l r   v a l = " p h C l r " / > < / a : s o l i d F i l l > < a : g r a d F i l l   r o t W i t h S h a p e = " 1 " > < a : g s L s t > < a : g s   p o s = " 0 " > < a : s c h e m e C l r   v a l = " p h C l r " > < a : t i n t   v a l = " 8 0 0 0 0 " / > < a : s h a d e   v a l = " 5 0 0 0 0 " / > < a : s a t M o d   v a l = " 1 5 0 0 0 0 " / > < / a : s c h e m e C l r > < / a : g s > < a : g s   p o s = " 1 0 0 0 0 0 " > < a : s c h e m e C l r   v a l = " p h C l r " / > < / a : g s > < a : g s   p o s = " 1 0 0 0 0 0 " > < a : s c h e m e C l r   v a l = " p h C l r " / > < / a : g s > < / a : g s L s t > < a : l i n   a n g = " 5 4 0 0 0 0 0 "   s c a l e d = " 0 " / > < / a : g r a d F i l l > < a : g r a d F i l l   r o t W i t h S h a p e = " 1 " > < a : g s L s t > < a : g s   p o s = " 0 " > < a : s c h e m e C l r   v a l = " p h C l r " > < a : t i n t   v a l = " 9 0 0 0 0 " / > < a : s h a d e   v a l = " 4 0 0 0 0 " / > < a : s a t M o d   v a l = " 1 5 0 0 0 0 " / > < / a : s c h e m e C l r > < / a : g s > < a : g s   p o s = " 1 0 0 0 0 0 " > < a : s c h e m e C l r   v a l = " p h C l r " > < a : t i n t   v a l = " 9 0 0 0 0 " / > < a : s a t M o d   v a l = " 3 0 0 0 0 0 " / > < / a : s c h e m e C l r > < / a : g s > < / a : g s L s t > < a : l i n   a n g = " 5 4 0 0 0 0 0 "   s c a l e d = " 0 " / > < / a : g r a d F i l l > < / a : b g F i l l S t y l e L s t > < / a : f m t S c h e m e > < / a : t h e m e E l e m e n t s > < a : o b j e c t D e f a u l t s / > < a : e x t r a C l r S c h e m e L s t / > < / a : t h e m e >
</file>

<file path=ppt/theme/theme2.xml>�� < ? x m l   v e r s i o n = " 1 . 0 "   e n c o d i n g = " U T F - 1 6 " ? > < a : t h e m e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n a m e = " L i g h t b o x " > < a : t h e m e E l e m e n t s > < a : c l r S c h e m e   n a m e = " L i g h t b o x " > < a : d k 1 > < a : s r g b C l r   v a l = " 0 0 0 0 0 0 " / > < / a : d k 1 > < a : l t 1 > < a : s r g b C l r   v a l = " f f f f f f " / > < / a : l t 1 > < a : d k 2 > < a : s r g b C l r   v a l = " 1 9 3 2 3 e " / > < / a : d k 2 > < a : l t 2 > < a : s r g b C l r   v a l = " e 9 f 4 f 4 " / > < / a : l t 2 > < a : a c c e n t 1 > < a : s r g b C l r   v a l = " 7 e c d c 3 " / > < / a : a c c e n t 1 > < a : a c c e n t 2 > < a : s r g b C l r   v a l = " e 8 5 2 4 f " / > < / a : a c c e n t 2 > < a : a c c e n t 3 > < a : s r g b C l r   v a l = " f 4 7 b 2 0 " / > < / a : a c c e n t 3 > < a : a c c e n t 4 > < a : s r g b C l r   v a l = " 6 c 9 1 3 7 " / > < / a : a c c e n t 4 > < a : a c c e n t 5 > < a : s r g b C l r   v a l = " f 4 c 5 2 0 " / > < / a : a c c e n t 5 > < a : a c c e n t 6 > < a : s r g b C l r   v a l = " 6 b 0 d 3 f " / > < / a : a c c e n t 6 > < a : h l i n k > < a : s r g b C l r   v a l = " 7 e c d c 3 " / > < / a : h l i n k > < a : f o l H l i n k > < a : s r g b C l r   v a l = " 6 b 0 d 3 f " / > < / a : f o l H l i n k > < / a : c l r S c h e m e > < a : f o n t S c h e m e   n a m e = " L i g h t b o x " > < a : m a j o r F o n t > < a : l a t i n   t y p e f a c e = " Q u i c k s a n d " / > < a : e a   t y p e f a c e = " " / > < a : c s   t y p e f a c e = " " / > < / a : m a j o r F o n t > < a : m i n o r F o n t > < a : l a t i n   t y p e f a c e = " Q u i c k s a n d " / > < a : e a   t y p e f a c e = " " / > < a : c s   t y p e f a c e = " " / > < / a : m i n o r F o n t > < / a : f o n t S c h e m e > < a : f m t S c h e m e   n a m e = " L i g h t b o x " > < a : f i l l S t y l e L s t > < a : g r a d F i l l   r o t W i t h S h a p e = " 1 " > < a : g s L s t > < a : g s   p o s = " 0 " > < a : s c h e m e C l r   v a l = " p h C l r " > < a : t i n t   v a l = " 1 0 0 0 0 0 " / > < a : s a t M o d   v a l = " 1 0 0 0 0 0 " / > < / a : s c h e m e C l r > < / a : g s > < a : g s   p o s = " 1 0 0 0 0 0 " > < a : s c h e m e C l r   v a l = " p h C l r " > < a : t i n t   v a l = " 1 0 0 0 0 0 " / > < a : s h a d e   v a l = " 8 5 0 0 0 " / > < a : s a t M o d   v a l = " 3 0 0 0 0 0 " / > < / a : s c h e m e C l r > < / a : g s > < / a : g s L s t > < a : l i n   a n g = " 1 6 2 0 0 0 0 0 "   s c a l e d = " 0 " / > < / a : g r a d F i l l > < a : g r a d F i l l   r o t W i t h S h a p e = " 1 " > < a : g s L s t > < a : g s   p o s = " 0 " > < a : s c h e m e C l r   v a l = " p h C l r " > < a : t i n t   v a l = " 1 0 0 0 0 0 " / > < a : s a t M o d   v a l = " 3 0 0 0 0 0 " / > < / a : s c h e m e C l r > < / a : g s > < a : g s   p o s = " 3 5 0 0 0 " > < a : s c h e m e C l r   v a l = " p h C l r " > < a : t i n t   v a l = " 1 0 0 0 0 0 " / > < a : s h a d e   v a l = " 8 5 0 0 0 " / > < a : s a t M o d   v a l = " 3 0 0 0 0 0 " / > < / a : s c h e m e C l r > < / a : g s > < a : g s   p o s = " 1 0 0 0 0 0 " > < a : s c h e m e C l r   v a l = " p h C l r " > < a : t i n t   v a l = " 1 0 0 0 0 0 " / > < a : s h a d e   v a l = " 6 5 0 0 0 " / > < a : a l p h a   v a l = " 1 0 0 0 0 0 " / > < a : s a t M o d   v a l = " 3 5 0 0 0 0 " / > < / a : s c h e m e C l r > < / a : g s > < / a : g s L s t > < a : l i n   a n g = " 1 6 2 0 0 0 0 0 "   s c a l e d = " 0 " / > < / a : g r a d F i l l > < a : g r a d F i l l   r o t W i t h S h a p e = " 1 " > < a : g s L s t > < a : g s   p o s = " 0 " > < a : s c h e m e C l r   v a l = " p h C l r " > < a : s h a d e   v a l = " 9 5 0 0 0 " / > < a : s a t M o d   v a l = " 1 3 0 0 0 0 " / > < / a : s c h e m e C l r > < / a : g s > < a : g s   p o s = " 3 3 0 0 0 " > < a : s c h e m e C l r   v a l = " p h C l r " > < a : s h a d e   v a l = " 9 3 0 0 0 " / > < a : s a t M o d   v a l = " 1 3 0 0 0 0 " / > < / a : s c h e m e C l r > < / a : g s > < a : g s   p o s = " 1 0 0 0 0 0 " > < a : s c h e m e C l r   v a l = " p h C l r " > < a : s h a d e   v a l = " 5 1 0 0 0 " / > < a : s a t M o d   v a l = " 1 3 0 0 0 0 " / > < / a : s c h e m e C l r > < / a : g s > < / a : g s L s t > < a : l i n   a n g = " 1 6 2 0 0 0 0 0 "   s c a l e d = " 0 " / > < / a : g r a d F i l l > < / a : f i l l S t y l e L s t > < a : l n S t y l e L s t > < a : l n   c a p = " f l a t "   w = " 1 2 7 0 0 " > < a : s o l i d F i l l > < a : s c h e m e C l r   v a l = " p h C l r " > < a : s h a d e   v a l = " 9 5 0 0 0 " / > < a : s a t M o d   v a l = " 1 0 4 9 9 9 " / > < / a : s c h e m e C l r > < / a : s o l i d F i l l > < a : p r s t D a s h   v a l = " s o l i d " / > < / a : l n > < a : l n   c a p = " f l a t "   w = " 2 5 4 0 0 " > < a : s o l i d F i l l > < a : s c h e m e C l r   v a l = " p h C l r " / > < / a : s o l i d F i l l > < a : p r s t D a s h   v a l = " s o l i d " / > < / a : l n > < a : l n   c a p = " f l a t "   w = " 5 0 8 0 0 " > < a : s o l i d F i l l > < a : s c h e m e C l r   v a l = " p h C l r " / > < / a : s o l i d F i l l > < a : p r s t D a s h   v a l = " s o l i d " / > < / a : l n > < / a : l n S t y l e L s t > < a : e f f e c t S t y l e L s t > < a : e f f e c t S t y l e > < a : e f f e c t L s t > < a : o u t e r S h d w   b l u r R a d = " 4 0 0 0 0 "   d i r = " 5 4 0 0 0 0 0 "   d i s t = " 2 0 0 0 0 "   r o t W i t h S h a p e = " 0 " > < a : s r g b C l r   v a l = " 0 0 0 0 0 0 " > < a : a l p h a   v a l = " 3 8 0 0 0 " / > < / a : s r g b C l r > < / a : o u t e r S h d w > < / a : e f f e c t L s t > < / a : e f f e c t S t y l e > < a : e f f e c t S t y l e > < a : e f f e c t L s t > < a : o u t e r S h d w   b l u r R a d = " 4 0 0 0 0 "   d i r = " 5 4 0 0 0 0 0 "   d i s t = " 2 3 0 0 0 "   r o t W i t h S h a p e = " 0 " > < a : s r g b C l r   v a l = " 0 0 0 0 0 0 " > < a : a l p h a   v a l = " 3 5 0 0 0 " / > < / a : s r g b C l r > < / a : o u t e r S h d w > < / a : e f f e c t L s t > < / a : e f f e c t S t y l e > < a : e f f e c t S t y l e > < a : e f f e c t L s t > < a : o u t e r S h d w   b l u r R a d = " 4 0 0 0 0 "   d i r = " 5 4 0 0 0 0 0 "   d i s t = " 2 3 0 0 0 "   r o t W i t h S h a p e = " 0 " > < a : s r g b C l r   v a l = " 0 0 0 0 0 0 " > < a : a l p h a   v a l = " 3 5 0 0 0 " / > < / a : s r g b C l r > < / a : o u t e r S h d w > < / a : e f f e c t L s t > < a : s c e n e 3 d > < a : c a m e r a   p r s t = " o r t h o g r a p h i c F r o n t " > < a : r o t   l a t = " 0 "   l o n = " 0 "   r e v = " 0 " / > < / a : c a m e r a > < a : l i g h t R i g   d i r = " t "   r i g = " t h r e e P t " > < a : r o t   l a t = " 0 "   l o n = " 0 "   r e v = " 1 2 0 0 0 0 0 " / > < / a : l i g h t R i g > < / a : s c e n e 3 d > < a : s p 3 d > < a : b e v e l T   h = " 2 5 4 0 0 "   w = " 6 3 5 0 0 " / > < / a : s p 3 d > < / a : e f f e c t S t y l e > < / a : e f f e c t S t y l e L s t > < a : b g F i l l S t y l e L s t > < a : s o l i d F i l l > < a : s c h e m e C l r   v a l = " p h C l r " / > < / a : s o l i d F i l l > < a : g r a d F i l l   r o t W i t h S h a p e = " 1 " > < a : g s L s t > < a : g s   p o s = " 0 " > < a : s c h e m e C l r   v a l = " p h C l r " > < a : t i n t   v a l = " 8 0 0 0 0 " / > < a : s h a d e   v a l = " 5 0 0 0 0 " / > < a : s a t M o d   v a l = " 1 5 0 0 0 0 " / > < / a : s c h e m e C l r > < / a : g s > < a : g s   p o s = " 1 0 0 0 0 0 " > < a : s c h e m e C l r   v a l = " p h C l r " / > < / a : g s > < a : g s   p o s = " 1 0 0 0 0 0 " > < a : s c h e m e C l r   v a l = " p h C l r " / > < / a : g s > < / a : g s L s t > < a : l i n   a n g = " 5 4 0 0 0 0 0 "   s c a l e d = " 0 " / > < / a : g r a d F i l l > < a : g r a d F i l l   r o t W i t h S h a p e = " 1 " > < a : g s L s t > < a : g s   p o s = " 0 " > < a : s c h e m e C l r   v a l = " p h C l r " > < a : t i n t   v a l = " 9 0 0 0 0 " / > < a : s h a d e   v a l = " 4 0 0 0 0 " / > < a : s a t M o d   v a l = " 1 5 0 0 0 0 " / > < / a : s c h e m e C l r > < / a : g s > < a : g s   p o s = " 1 0 0 0 0 0 " > < a : s c h e m e C l r   v a l = " p h C l r " > < a : t i n t   v a l = " 9 0 0 0 0 " / > < a : s a t M o d   v a l = " 3 0 0 0 0 0 " / > < / a : s c h e m e C l r > < / a : g s > < / a : g s L s t > < a : l i n   a n g = " 5 4 0 0 0 0 0 "   s c a l e d = " 0 " / > < / a : g r a d F i l l > < / a : b g F i l l S t y l e L s t > < / a : f m t S c h e m e > < / a : t h e m e E l e m e n t s > < a : o b j e c t D e f a u l t s / > < a : e x t r a C l r S c h e m e L s t / > < / a : t h e m e >
</file>

<file path=docProps/app.xml>�� < ? x m l   v e r s i o n = " 1 . 0 "   e n c o d i n g = " U T F - 1 6 " ? > < p r o p e r t i e s : P r o p e r t i e s   x m l n s : p r o p e r t i e s = " h t t p : / / s c h e m a s . o p e n x m l f o r m a t s . o r g / o f f i c e D o c u m e n t / 2 0 0 6 / e x t e n d e d - p r o p e r t i e s "   x m l n s : v t = " h t t p : / / s c h e m a s . o p e n x m l f o r m a t s . o r g / o f f i c e D o c u m e n t / 2 0 0 6 / d o c P r o p s V T y p e s " > < p r o p e r t i e s : A p p V e r s i o n > 3 . 0 0 0 0 < / p r o p e r t i e s : A p p V e r s i o n > < p r o p e r t i e s : S c a l e C r o p > f a l s e < / p r o p e r t i e s : S c a l e C r o p > < p r o p e r t i e s : C o m p a n y > C o m p a n y < / p r o p e r t i e s : C o m p a n y > < p r o p e r t i e s : L i n k s U p T o D a t e > f a l s e < / p r o p e r t i e s : L i n k s U p T o D a t e > < p r o p e r t i e s : H y p e r l i n k s C h a n g e d > f a l s e < / p r o p e r t i e s : H y p e r l i n k s C h a n g e d > < p r o p e r t i e s : P r e s e n t a t i o n F o r m a t > O n - S c r e e n   S h o w   ( 4 : 3 ) < / p r o p e r t i e s : P r e s e n t a t i o n F o r m a t > < p r o p e r t i e s : A p p l i c a t i o n > Z o h o   S h o w < / p r o p e r t i e s : A p p l i c a t i o n > < p r o p e r t i e s : S h a r e d D o c > f a l s e < / p r o p e r t i e s : S h a r e d D o c > < / p r o p e r t i e s : P r o p e r t i e s >
</file>

<file path=docProps/core.xml>�� < ? x m l   v e r s i o n = " 1 . 0 "   e n c o d i n g = " U T F - 1 6 " ? > < c p : c o r e P r o p e r t i e s   x m l n s : c p = " h t t p : / / s c h e m a s . o p e n x m l f o r m a t s . o r g / p a c k a g e / 2 0 0 6 / m e t a d a t a / c o r e - p r o p e r t i e s "   x m l n s : d c = " h t t p : / / p u r l . o r g / d c / e l e m e n t s / 1 . 1 / "   x m l n s : d c m i t y p e = " h t t p : / / p u r l . o r g / d c / d c m i t y p e / "   x m l n s : d c t e r m s = " h t t p : / / p u r l . o r g / d c / t e r m s / "   x m l n s : x s i = " h t t p : / / w w w . w 3 . o r g / 2 0 0 1 / X M L S c h e m a - i n s t a n c e " > < d c : t i t l e > S l i d e   1 < / d c : t i t l e > < c p : r e v i s i o n > 1 < / c p : r e v i s i o n > < d c : c r e a t o r / > < c p : l a s t M o d i f i e d B y / > < d c t e r m s : c r e a t e d   x m l n s : x s i = " h t t p : / / w w w . w 3 . o r g / 2 0 0 1 / X M L S c h e m a - i n s t a n c e "   x s i : t y p e = " d c t e r m s : W 3 C D T F " > 2 0 2 2 - 0 6 - 0 3 T 1 4 : 1 9 : 0 6 Z < / d c t e r m s : c r e a t e d > < d c t e r m s : m o d i f i e d   x m l n s : x s i = " h t t p : / / w w w . w 3 . o r g / 2 0 0 1 / X M L S c h e m a - i n s t a n c e "   x s i : t y p e = " d c t e r m s : W 3 C D T F " > 2 0 2 2 - 0 6 - 0 3 T 1 6 : 2 0 : 5 4 Z < / d c t e r m s : m o d i f i e d > < / c p : c o r e P r o p e r t i e s >
</file>